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91" r:id="rId2"/>
    <p:sldId id="389" r:id="rId3"/>
    <p:sldId id="390" r:id="rId4"/>
  </p:sldIdLst>
  <p:sldSz cx="20104100" cy="11309350"/>
  <p:notesSz cx="20104100" cy="113093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422"/>
    <p:restoredTop sz="96104"/>
  </p:normalViewPr>
  <p:slideViewPr>
    <p:cSldViewPr>
      <p:cViewPr varScale="1">
        <p:scale>
          <a:sx n="71" d="100"/>
          <a:sy n="71" d="100"/>
        </p:scale>
        <p:origin x="780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02280-189F-D645-ADCA-1749ACAE4F58}" type="datetimeFigureOut">
              <a:rPr lang="x-none" smtClean="0"/>
              <a:t>16.11.2022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AB505-CABD-0A4D-9715-9E6AF73A217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13826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868657" cy="926673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68656" y="8694018"/>
            <a:ext cx="5235442" cy="261422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868656" y="0"/>
            <a:ext cx="3745121" cy="333672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606763" y="0"/>
            <a:ext cx="1497336" cy="85233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868656" y="3329741"/>
            <a:ext cx="3745121" cy="555828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606763" y="8516316"/>
            <a:ext cx="1497336" cy="233186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693811" y="3609257"/>
            <a:ext cx="2148840" cy="1050290"/>
          </a:xfrm>
          <a:custGeom>
            <a:avLst/>
            <a:gdLst/>
            <a:ahLst/>
            <a:cxnLst/>
            <a:rect l="l" t="t" r="r" b="b"/>
            <a:pathLst>
              <a:path w="2148840" h="1050289">
                <a:moveTo>
                  <a:pt x="284187" y="151295"/>
                </a:moveTo>
                <a:lnTo>
                  <a:pt x="276707" y="93814"/>
                </a:lnTo>
                <a:lnTo>
                  <a:pt x="257568" y="59321"/>
                </a:lnTo>
                <a:lnTo>
                  <a:pt x="227711" y="30886"/>
                </a:lnTo>
                <a:lnTo>
                  <a:pt x="219481" y="26136"/>
                </a:lnTo>
                <a:lnTo>
                  <a:pt x="219481" y="147688"/>
                </a:lnTo>
                <a:lnTo>
                  <a:pt x="219087" y="156781"/>
                </a:lnTo>
                <a:lnTo>
                  <a:pt x="195554" y="212623"/>
                </a:lnTo>
                <a:lnTo>
                  <a:pt x="148145" y="236156"/>
                </a:lnTo>
                <a:lnTo>
                  <a:pt x="109207" y="240284"/>
                </a:lnTo>
                <a:lnTo>
                  <a:pt x="109042" y="240284"/>
                </a:lnTo>
                <a:lnTo>
                  <a:pt x="89420" y="240271"/>
                </a:lnTo>
                <a:lnTo>
                  <a:pt x="69735" y="239306"/>
                </a:lnTo>
                <a:lnTo>
                  <a:pt x="63347" y="238899"/>
                </a:lnTo>
                <a:lnTo>
                  <a:pt x="63449" y="227393"/>
                </a:lnTo>
                <a:lnTo>
                  <a:pt x="63334" y="72694"/>
                </a:lnTo>
                <a:lnTo>
                  <a:pt x="116395" y="59461"/>
                </a:lnTo>
                <a:lnTo>
                  <a:pt x="135775" y="60921"/>
                </a:lnTo>
                <a:lnTo>
                  <a:pt x="177190" y="72694"/>
                </a:lnTo>
                <a:lnTo>
                  <a:pt x="207048" y="98818"/>
                </a:lnTo>
                <a:lnTo>
                  <a:pt x="219214" y="138595"/>
                </a:lnTo>
                <a:lnTo>
                  <a:pt x="219481" y="147688"/>
                </a:lnTo>
                <a:lnTo>
                  <a:pt x="219481" y="26136"/>
                </a:lnTo>
                <a:lnTo>
                  <a:pt x="181597" y="10871"/>
                </a:lnTo>
                <a:lnTo>
                  <a:pt x="134734" y="3454"/>
                </a:lnTo>
                <a:lnTo>
                  <a:pt x="104355" y="2451"/>
                </a:lnTo>
                <a:lnTo>
                  <a:pt x="73952" y="3467"/>
                </a:lnTo>
                <a:lnTo>
                  <a:pt x="34429" y="6642"/>
                </a:lnTo>
                <a:lnTo>
                  <a:pt x="0" y="15024"/>
                </a:lnTo>
                <a:lnTo>
                  <a:pt x="812" y="23329"/>
                </a:lnTo>
                <a:lnTo>
                  <a:pt x="558" y="26390"/>
                </a:lnTo>
                <a:lnTo>
                  <a:pt x="571" y="454139"/>
                </a:lnTo>
                <a:lnTo>
                  <a:pt x="673" y="465315"/>
                </a:lnTo>
                <a:lnTo>
                  <a:pt x="21069" y="465404"/>
                </a:lnTo>
                <a:lnTo>
                  <a:pt x="43611" y="465404"/>
                </a:lnTo>
                <a:lnTo>
                  <a:pt x="65112" y="465480"/>
                </a:lnTo>
                <a:lnTo>
                  <a:pt x="64782" y="465391"/>
                </a:lnTo>
                <a:lnTo>
                  <a:pt x="63474" y="465023"/>
                </a:lnTo>
                <a:lnTo>
                  <a:pt x="63538" y="306476"/>
                </a:lnTo>
                <a:lnTo>
                  <a:pt x="62395" y="301612"/>
                </a:lnTo>
                <a:lnTo>
                  <a:pt x="64960" y="296760"/>
                </a:lnTo>
                <a:lnTo>
                  <a:pt x="67360" y="297002"/>
                </a:lnTo>
                <a:lnTo>
                  <a:pt x="69824" y="297319"/>
                </a:lnTo>
                <a:lnTo>
                  <a:pt x="72301" y="297472"/>
                </a:lnTo>
                <a:lnTo>
                  <a:pt x="102196" y="298564"/>
                </a:lnTo>
                <a:lnTo>
                  <a:pt x="131902" y="297561"/>
                </a:lnTo>
                <a:lnTo>
                  <a:pt x="137706" y="296760"/>
                </a:lnTo>
                <a:lnTo>
                  <a:pt x="190182" y="285305"/>
                </a:lnTo>
                <a:lnTo>
                  <a:pt x="249847" y="246176"/>
                </a:lnTo>
                <a:lnTo>
                  <a:pt x="253758" y="240284"/>
                </a:lnTo>
                <a:lnTo>
                  <a:pt x="176796" y="240284"/>
                </a:lnTo>
                <a:lnTo>
                  <a:pt x="253758" y="240271"/>
                </a:lnTo>
                <a:lnTo>
                  <a:pt x="269201" y="216941"/>
                </a:lnTo>
                <a:lnTo>
                  <a:pt x="280974" y="180911"/>
                </a:lnTo>
                <a:lnTo>
                  <a:pt x="283222" y="166128"/>
                </a:lnTo>
                <a:lnTo>
                  <a:pt x="284187" y="151295"/>
                </a:lnTo>
                <a:close/>
              </a:path>
              <a:path w="2148840" h="1050289">
                <a:moveTo>
                  <a:pt x="287096" y="901395"/>
                </a:moveTo>
                <a:lnTo>
                  <a:pt x="281406" y="868984"/>
                </a:lnTo>
                <a:lnTo>
                  <a:pt x="268300" y="841717"/>
                </a:lnTo>
                <a:lnTo>
                  <a:pt x="263486" y="836587"/>
                </a:lnTo>
                <a:lnTo>
                  <a:pt x="263156" y="836231"/>
                </a:lnTo>
                <a:lnTo>
                  <a:pt x="247726" y="819772"/>
                </a:lnTo>
                <a:lnTo>
                  <a:pt x="221970" y="804710"/>
                </a:lnTo>
                <a:lnTo>
                  <a:pt x="221970" y="905027"/>
                </a:lnTo>
                <a:lnTo>
                  <a:pt x="220205" y="930529"/>
                </a:lnTo>
                <a:lnTo>
                  <a:pt x="196748" y="968451"/>
                </a:lnTo>
                <a:lnTo>
                  <a:pt x="156108" y="987056"/>
                </a:lnTo>
                <a:lnTo>
                  <a:pt x="119875" y="990396"/>
                </a:lnTo>
                <a:lnTo>
                  <a:pt x="103073" y="990003"/>
                </a:lnTo>
                <a:lnTo>
                  <a:pt x="86283" y="989025"/>
                </a:lnTo>
                <a:lnTo>
                  <a:pt x="62953" y="987336"/>
                </a:lnTo>
                <a:lnTo>
                  <a:pt x="63461" y="983386"/>
                </a:lnTo>
                <a:lnTo>
                  <a:pt x="63334" y="845096"/>
                </a:lnTo>
                <a:lnTo>
                  <a:pt x="63220" y="838250"/>
                </a:lnTo>
                <a:lnTo>
                  <a:pt x="65265" y="836231"/>
                </a:lnTo>
                <a:lnTo>
                  <a:pt x="71894" y="836460"/>
                </a:lnTo>
                <a:lnTo>
                  <a:pt x="91554" y="836676"/>
                </a:lnTo>
                <a:lnTo>
                  <a:pt x="114134" y="836676"/>
                </a:lnTo>
                <a:lnTo>
                  <a:pt x="130873" y="837107"/>
                </a:lnTo>
                <a:lnTo>
                  <a:pt x="170294" y="843673"/>
                </a:lnTo>
                <a:lnTo>
                  <a:pt x="212559" y="873671"/>
                </a:lnTo>
                <a:lnTo>
                  <a:pt x="221970" y="905027"/>
                </a:lnTo>
                <a:lnTo>
                  <a:pt x="221970" y="804710"/>
                </a:lnTo>
                <a:lnTo>
                  <a:pt x="219595" y="803313"/>
                </a:lnTo>
                <a:lnTo>
                  <a:pt x="215379" y="801509"/>
                </a:lnTo>
                <a:lnTo>
                  <a:pt x="210997" y="800074"/>
                </a:lnTo>
                <a:lnTo>
                  <a:pt x="204089" y="797483"/>
                </a:lnTo>
                <a:lnTo>
                  <a:pt x="209448" y="794766"/>
                </a:lnTo>
                <a:lnTo>
                  <a:pt x="212852" y="793140"/>
                </a:lnTo>
                <a:lnTo>
                  <a:pt x="216154" y="791324"/>
                </a:lnTo>
                <a:lnTo>
                  <a:pt x="229997" y="782434"/>
                </a:lnTo>
                <a:lnTo>
                  <a:pt x="231432" y="781177"/>
                </a:lnTo>
                <a:lnTo>
                  <a:pt x="242163" y="771817"/>
                </a:lnTo>
                <a:lnTo>
                  <a:pt x="252590" y="759434"/>
                </a:lnTo>
                <a:lnTo>
                  <a:pt x="261239" y="745223"/>
                </a:lnTo>
                <a:lnTo>
                  <a:pt x="271957" y="713790"/>
                </a:lnTo>
                <a:lnTo>
                  <a:pt x="273900" y="680326"/>
                </a:lnTo>
                <a:lnTo>
                  <a:pt x="266738" y="648258"/>
                </a:lnTo>
                <a:lnTo>
                  <a:pt x="235546" y="607428"/>
                </a:lnTo>
                <a:lnTo>
                  <a:pt x="209499" y="592696"/>
                </a:lnTo>
                <a:lnTo>
                  <a:pt x="209499" y="702678"/>
                </a:lnTo>
                <a:lnTo>
                  <a:pt x="207441" y="718947"/>
                </a:lnTo>
                <a:lnTo>
                  <a:pt x="175425" y="760742"/>
                </a:lnTo>
                <a:lnTo>
                  <a:pt x="140779" y="777494"/>
                </a:lnTo>
                <a:lnTo>
                  <a:pt x="108381" y="779932"/>
                </a:lnTo>
                <a:lnTo>
                  <a:pt x="83629" y="780491"/>
                </a:lnTo>
                <a:lnTo>
                  <a:pt x="65189" y="781177"/>
                </a:lnTo>
                <a:lnTo>
                  <a:pt x="63233" y="779272"/>
                </a:lnTo>
                <a:lnTo>
                  <a:pt x="63360" y="770915"/>
                </a:lnTo>
                <a:lnTo>
                  <a:pt x="63487" y="759434"/>
                </a:lnTo>
                <a:lnTo>
                  <a:pt x="63411" y="654062"/>
                </a:lnTo>
                <a:lnTo>
                  <a:pt x="63347" y="648157"/>
                </a:lnTo>
                <a:lnTo>
                  <a:pt x="63220" y="641413"/>
                </a:lnTo>
                <a:lnTo>
                  <a:pt x="64731" y="637692"/>
                </a:lnTo>
                <a:lnTo>
                  <a:pt x="93192" y="636409"/>
                </a:lnTo>
                <a:lnTo>
                  <a:pt x="114427" y="635736"/>
                </a:lnTo>
                <a:lnTo>
                  <a:pt x="135623" y="636384"/>
                </a:lnTo>
                <a:lnTo>
                  <a:pt x="174561" y="644918"/>
                </a:lnTo>
                <a:lnTo>
                  <a:pt x="207594" y="685469"/>
                </a:lnTo>
                <a:lnTo>
                  <a:pt x="209499" y="702678"/>
                </a:lnTo>
                <a:lnTo>
                  <a:pt x="209499" y="592696"/>
                </a:lnTo>
                <a:lnTo>
                  <a:pt x="201866" y="589407"/>
                </a:lnTo>
                <a:lnTo>
                  <a:pt x="182994" y="584542"/>
                </a:lnTo>
                <a:lnTo>
                  <a:pt x="139014" y="579386"/>
                </a:lnTo>
                <a:lnTo>
                  <a:pt x="95084" y="579145"/>
                </a:lnTo>
                <a:lnTo>
                  <a:pt x="51193" y="582307"/>
                </a:lnTo>
                <a:lnTo>
                  <a:pt x="1930" y="588086"/>
                </a:lnTo>
                <a:lnTo>
                  <a:pt x="76" y="590740"/>
                </a:lnTo>
                <a:lnTo>
                  <a:pt x="774" y="598982"/>
                </a:lnTo>
                <a:lnTo>
                  <a:pt x="558" y="602030"/>
                </a:lnTo>
                <a:lnTo>
                  <a:pt x="558" y="1017104"/>
                </a:lnTo>
                <a:lnTo>
                  <a:pt x="914" y="1030071"/>
                </a:lnTo>
                <a:lnTo>
                  <a:pt x="47561" y="1045032"/>
                </a:lnTo>
                <a:lnTo>
                  <a:pt x="96964" y="1047242"/>
                </a:lnTo>
                <a:lnTo>
                  <a:pt x="121729" y="1047242"/>
                </a:lnTo>
                <a:lnTo>
                  <a:pt x="173596" y="1041184"/>
                </a:lnTo>
                <a:lnTo>
                  <a:pt x="231228" y="1017104"/>
                </a:lnTo>
                <a:lnTo>
                  <a:pt x="259892" y="990396"/>
                </a:lnTo>
                <a:lnTo>
                  <a:pt x="262597" y="987882"/>
                </a:lnTo>
                <a:lnTo>
                  <a:pt x="282054" y="949210"/>
                </a:lnTo>
                <a:lnTo>
                  <a:pt x="287096" y="901395"/>
                </a:lnTo>
                <a:close/>
              </a:path>
              <a:path w="2148840" h="1050289">
                <a:moveTo>
                  <a:pt x="657072" y="465366"/>
                </a:moveTo>
                <a:lnTo>
                  <a:pt x="656920" y="460349"/>
                </a:lnTo>
                <a:lnTo>
                  <a:pt x="655370" y="456857"/>
                </a:lnTo>
                <a:lnTo>
                  <a:pt x="617512" y="341884"/>
                </a:lnTo>
                <a:lnTo>
                  <a:pt x="598716" y="284784"/>
                </a:lnTo>
                <a:lnTo>
                  <a:pt x="534720" y="90373"/>
                </a:lnTo>
                <a:lnTo>
                  <a:pt x="533869" y="87795"/>
                </a:lnTo>
                <a:lnTo>
                  <a:pt x="533869" y="284784"/>
                </a:lnTo>
                <a:lnTo>
                  <a:pt x="411492" y="284784"/>
                </a:lnTo>
                <a:lnTo>
                  <a:pt x="471741" y="90373"/>
                </a:lnTo>
                <a:lnTo>
                  <a:pt x="474497" y="90436"/>
                </a:lnTo>
                <a:lnTo>
                  <a:pt x="533869" y="284784"/>
                </a:lnTo>
                <a:lnTo>
                  <a:pt x="533869" y="87795"/>
                </a:lnTo>
                <a:lnTo>
                  <a:pt x="529170" y="73545"/>
                </a:lnTo>
                <a:lnTo>
                  <a:pt x="519938" y="45262"/>
                </a:lnTo>
                <a:lnTo>
                  <a:pt x="510844" y="16929"/>
                </a:lnTo>
                <a:lnTo>
                  <a:pt x="508469" y="9410"/>
                </a:lnTo>
                <a:lnTo>
                  <a:pt x="505891" y="7708"/>
                </a:lnTo>
                <a:lnTo>
                  <a:pt x="504926" y="7073"/>
                </a:lnTo>
                <a:lnTo>
                  <a:pt x="484720" y="7620"/>
                </a:lnTo>
                <a:lnTo>
                  <a:pt x="472033" y="7708"/>
                </a:lnTo>
                <a:lnTo>
                  <a:pt x="459333" y="7607"/>
                </a:lnTo>
                <a:lnTo>
                  <a:pt x="440499" y="7226"/>
                </a:lnTo>
                <a:lnTo>
                  <a:pt x="437057" y="9156"/>
                </a:lnTo>
                <a:lnTo>
                  <a:pt x="435851" y="17132"/>
                </a:lnTo>
                <a:lnTo>
                  <a:pt x="435114" y="18745"/>
                </a:lnTo>
                <a:lnTo>
                  <a:pt x="293395" y="452818"/>
                </a:lnTo>
                <a:lnTo>
                  <a:pt x="290385" y="458190"/>
                </a:lnTo>
                <a:lnTo>
                  <a:pt x="290423" y="465404"/>
                </a:lnTo>
                <a:lnTo>
                  <a:pt x="352310" y="465366"/>
                </a:lnTo>
                <a:lnTo>
                  <a:pt x="380720" y="376720"/>
                </a:lnTo>
                <a:lnTo>
                  <a:pt x="390613" y="345592"/>
                </a:lnTo>
                <a:lnTo>
                  <a:pt x="391998" y="341769"/>
                </a:lnTo>
                <a:lnTo>
                  <a:pt x="471919" y="342036"/>
                </a:lnTo>
                <a:lnTo>
                  <a:pt x="550024" y="341960"/>
                </a:lnTo>
                <a:lnTo>
                  <a:pt x="552589" y="343471"/>
                </a:lnTo>
                <a:lnTo>
                  <a:pt x="554101" y="348513"/>
                </a:lnTo>
                <a:lnTo>
                  <a:pt x="556501" y="356235"/>
                </a:lnTo>
                <a:lnTo>
                  <a:pt x="559028" y="363918"/>
                </a:lnTo>
                <a:lnTo>
                  <a:pt x="564197" y="379234"/>
                </a:lnTo>
                <a:lnTo>
                  <a:pt x="583450" y="437248"/>
                </a:lnTo>
                <a:lnTo>
                  <a:pt x="591185" y="460349"/>
                </a:lnTo>
                <a:lnTo>
                  <a:pt x="591159" y="465442"/>
                </a:lnTo>
                <a:lnTo>
                  <a:pt x="648233" y="465378"/>
                </a:lnTo>
                <a:lnTo>
                  <a:pt x="657072" y="465378"/>
                </a:lnTo>
                <a:close/>
              </a:path>
              <a:path w="2148840" h="1050289">
                <a:moveTo>
                  <a:pt x="661581" y="586689"/>
                </a:moveTo>
                <a:lnTo>
                  <a:pt x="660057" y="584631"/>
                </a:lnTo>
                <a:lnTo>
                  <a:pt x="659498" y="583869"/>
                </a:lnTo>
                <a:lnTo>
                  <a:pt x="643648" y="584492"/>
                </a:lnTo>
                <a:lnTo>
                  <a:pt x="634758" y="584631"/>
                </a:lnTo>
                <a:lnTo>
                  <a:pt x="625868" y="584530"/>
                </a:lnTo>
                <a:lnTo>
                  <a:pt x="617004" y="584123"/>
                </a:lnTo>
                <a:lnTo>
                  <a:pt x="608253" y="583552"/>
                </a:lnTo>
                <a:lnTo>
                  <a:pt x="603542" y="586752"/>
                </a:lnTo>
                <a:lnTo>
                  <a:pt x="578358" y="630250"/>
                </a:lnTo>
                <a:lnTo>
                  <a:pt x="557479" y="665873"/>
                </a:lnTo>
                <a:lnTo>
                  <a:pt x="533793" y="706056"/>
                </a:lnTo>
                <a:lnTo>
                  <a:pt x="513168" y="740943"/>
                </a:lnTo>
                <a:lnTo>
                  <a:pt x="511911" y="745896"/>
                </a:lnTo>
                <a:lnTo>
                  <a:pt x="507047" y="748322"/>
                </a:lnTo>
                <a:lnTo>
                  <a:pt x="504748" y="744626"/>
                </a:lnTo>
                <a:lnTo>
                  <a:pt x="502424" y="740943"/>
                </a:lnTo>
                <a:lnTo>
                  <a:pt x="482511" y="708329"/>
                </a:lnTo>
                <a:lnTo>
                  <a:pt x="481317" y="706361"/>
                </a:lnTo>
                <a:lnTo>
                  <a:pt x="480237" y="704596"/>
                </a:lnTo>
                <a:lnTo>
                  <a:pt x="434213" y="629119"/>
                </a:lnTo>
                <a:lnTo>
                  <a:pt x="409041" y="587514"/>
                </a:lnTo>
                <a:lnTo>
                  <a:pt x="409041" y="705535"/>
                </a:lnTo>
                <a:lnTo>
                  <a:pt x="408228" y="706361"/>
                </a:lnTo>
                <a:lnTo>
                  <a:pt x="407619" y="705421"/>
                </a:lnTo>
                <a:lnTo>
                  <a:pt x="408368" y="704596"/>
                </a:lnTo>
                <a:lnTo>
                  <a:pt x="409041" y="705535"/>
                </a:lnTo>
                <a:lnTo>
                  <a:pt x="409041" y="587514"/>
                </a:lnTo>
                <a:lnTo>
                  <a:pt x="408584" y="586752"/>
                </a:lnTo>
                <a:lnTo>
                  <a:pt x="405853" y="584492"/>
                </a:lnTo>
                <a:lnTo>
                  <a:pt x="404825" y="583641"/>
                </a:lnTo>
                <a:lnTo>
                  <a:pt x="397344" y="584123"/>
                </a:lnTo>
                <a:lnTo>
                  <a:pt x="389115" y="584466"/>
                </a:lnTo>
                <a:lnTo>
                  <a:pt x="380860" y="584492"/>
                </a:lnTo>
                <a:lnTo>
                  <a:pt x="364337" y="584314"/>
                </a:lnTo>
                <a:lnTo>
                  <a:pt x="350558" y="584314"/>
                </a:lnTo>
                <a:lnTo>
                  <a:pt x="350545" y="1030528"/>
                </a:lnTo>
                <a:lnTo>
                  <a:pt x="350735" y="1033132"/>
                </a:lnTo>
                <a:lnTo>
                  <a:pt x="350075" y="1040866"/>
                </a:lnTo>
                <a:lnTo>
                  <a:pt x="352374" y="1042365"/>
                </a:lnTo>
                <a:lnTo>
                  <a:pt x="389775" y="1042212"/>
                </a:lnTo>
                <a:lnTo>
                  <a:pt x="409473" y="1042365"/>
                </a:lnTo>
                <a:lnTo>
                  <a:pt x="409917" y="1042123"/>
                </a:lnTo>
                <a:lnTo>
                  <a:pt x="412203" y="1040853"/>
                </a:lnTo>
                <a:lnTo>
                  <a:pt x="411403" y="1033132"/>
                </a:lnTo>
                <a:lnTo>
                  <a:pt x="411340" y="1032281"/>
                </a:lnTo>
                <a:lnTo>
                  <a:pt x="411505" y="1030528"/>
                </a:lnTo>
                <a:lnTo>
                  <a:pt x="411391" y="737781"/>
                </a:lnTo>
                <a:lnTo>
                  <a:pt x="411276" y="735279"/>
                </a:lnTo>
                <a:lnTo>
                  <a:pt x="409219" y="722007"/>
                </a:lnTo>
                <a:lnTo>
                  <a:pt x="408165" y="715454"/>
                </a:lnTo>
                <a:lnTo>
                  <a:pt x="408863" y="708329"/>
                </a:lnTo>
                <a:lnTo>
                  <a:pt x="412800" y="710057"/>
                </a:lnTo>
                <a:lnTo>
                  <a:pt x="413613" y="712508"/>
                </a:lnTo>
                <a:lnTo>
                  <a:pt x="414705" y="714679"/>
                </a:lnTo>
                <a:lnTo>
                  <a:pt x="438086" y="755942"/>
                </a:lnTo>
                <a:lnTo>
                  <a:pt x="479475" y="824026"/>
                </a:lnTo>
                <a:lnTo>
                  <a:pt x="505104" y="849249"/>
                </a:lnTo>
                <a:lnTo>
                  <a:pt x="513410" y="847674"/>
                </a:lnTo>
                <a:lnTo>
                  <a:pt x="519315" y="842619"/>
                </a:lnTo>
                <a:lnTo>
                  <a:pt x="539203" y="808659"/>
                </a:lnTo>
                <a:lnTo>
                  <a:pt x="559181" y="774763"/>
                </a:lnTo>
                <a:lnTo>
                  <a:pt x="574395" y="748322"/>
                </a:lnTo>
                <a:lnTo>
                  <a:pt x="578802" y="740664"/>
                </a:lnTo>
                <a:lnTo>
                  <a:pt x="597598" y="706056"/>
                </a:lnTo>
                <a:lnTo>
                  <a:pt x="597814" y="703224"/>
                </a:lnTo>
                <a:lnTo>
                  <a:pt x="598411" y="700049"/>
                </a:lnTo>
                <a:lnTo>
                  <a:pt x="603389" y="701001"/>
                </a:lnTo>
                <a:lnTo>
                  <a:pt x="603313" y="704024"/>
                </a:lnTo>
                <a:lnTo>
                  <a:pt x="602094" y="705878"/>
                </a:lnTo>
                <a:lnTo>
                  <a:pt x="600544" y="716470"/>
                </a:lnTo>
                <a:lnTo>
                  <a:pt x="599313" y="727113"/>
                </a:lnTo>
                <a:lnTo>
                  <a:pt x="598500" y="737781"/>
                </a:lnTo>
                <a:lnTo>
                  <a:pt x="598411" y="740664"/>
                </a:lnTo>
                <a:lnTo>
                  <a:pt x="598297" y="1033132"/>
                </a:lnTo>
                <a:lnTo>
                  <a:pt x="597281" y="1041069"/>
                </a:lnTo>
                <a:lnTo>
                  <a:pt x="600608" y="1042403"/>
                </a:lnTo>
                <a:lnTo>
                  <a:pt x="618083" y="1042149"/>
                </a:lnTo>
                <a:lnTo>
                  <a:pt x="632599" y="1042136"/>
                </a:lnTo>
                <a:lnTo>
                  <a:pt x="658520" y="1042365"/>
                </a:lnTo>
                <a:lnTo>
                  <a:pt x="659079" y="1042111"/>
                </a:lnTo>
                <a:lnTo>
                  <a:pt x="661365" y="1041069"/>
                </a:lnTo>
                <a:lnTo>
                  <a:pt x="661416" y="1040853"/>
                </a:lnTo>
                <a:lnTo>
                  <a:pt x="660603" y="1033132"/>
                </a:lnTo>
                <a:lnTo>
                  <a:pt x="660565" y="1032281"/>
                </a:lnTo>
                <a:lnTo>
                  <a:pt x="660704" y="1030528"/>
                </a:lnTo>
                <a:lnTo>
                  <a:pt x="660755" y="700049"/>
                </a:lnTo>
                <a:lnTo>
                  <a:pt x="660755" y="597522"/>
                </a:lnTo>
                <a:lnTo>
                  <a:pt x="660654" y="594512"/>
                </a:lnTo>
                <a:lnTo>
                  <a:pt x="661581" y="586689"/>
                </a:lnTo>
                <a:close/>
              </a:path>
              <a:path w="2148840" h="1050289">
                <a:moveTo>
                  <a:pt x="1006525" y="430745"/>
                </a:moveTo>
                <a:lnTo>
                  <a:pt x="1005408" y="422135"/>
                </a:lnTo>
                <a:lnTo>
                  <a:pt x="1004481" y="419430"/>
                </a:lnTo>
                <a:lnTo>
                  <a:pt x="1005268" y="416128"/>
                </a:lnTo>
                <a:lnTo>
                  <a:pt x="1005357" y="337794"/>
                </a:lnTo>
                <a:lnTo>
                  <a:pt x="1004303" y="340423"/>
                </a:lnTo>
                <a:lnTo>
                  <a:pt x="948715" y="340436"/>
                </a:lnTo>
                <a:lnTo>
                  <a:pt x="948575" y="340550"/>
                </a:lnTo>
                <a:lnTo>
                  <a:pt x="948372" y="374218"/>
                </a:lnTo>
                <a:lnTo>
                  <a:pt x="948715" y="404736"/>
                </a:lnTo>
                <a:lnTo>
                  <a:pt x="946632" y="407187"/>
                </a:lnTo>
                <a:lnTo>
                  <a:pt x="941285" y="408825"/>
                </a:lnTo>
                <a:lnTo>
                  <a:pt x="927989" y="412280"/>
                </a:lnTo>
                <a:lnTo>
                  <a:pt x="914565" y="414489"/>
                </a:lnTo>
                <a:lnTo>
                  <a:pt x="901014" y="415442"/>
                </a:lnTo>
                <a:lnTo>
                  <a:pt x="887361" y="415112"/>
                </a:lnTo>
                <a:lnTo>
                  <a:pt x="826757" y="396240"/>
                </a:lnTo>
                <a:lnTo>
                  <a:pt x="784237" y="348107"/>
                </a:lnTo>
                <a:lnTo>
                  <a:pt x="770280" y="311975"/>
                </a:lnTo>
                <a:lnTo>
                  <a:pt x="761415" y="251739"/>
                </a:lnTo>
                <a:lnTo>
                  <a:pt x="761542" y="221373"/>
                </a:lnTo>
                <a:lnTo>
                  <a:pt x="767308" y="171284"/>
                </a:lnTo>
                <a:lnTo>
                  <a:pt x="779399" y="133972"/>
                </a:lnTo>
                <a:lnTo>
                  <a:pt x="801700" y="97663"/>
                </a:lnTo>
                <a:lnTo>
                  <a:pt x="836117" y="70777"/>
                </a:lnTo>
                <a:lnTo>
                  <a:pt x="875868" y="59220"/>
                </a:lnTo>
                <a:lnTo>
                  <a:pt x="894410" y="58026"/>
                </a:lnTo>
                <a:lnTo>
                  <a:pt x="912977" y="59080"/>
                </a:lnTo>
                <a:lnTo>
                  <a:pt x="931532" y="62230"/>
                </a:lnTo>
                <a:lnTo>
                  <a:pt x="941539" y="64465"/>
                </a:lnTo>
                <a:lnTo>
                  <a:pt x="941552" y="133299"/>
                </a:lnTo>
                <a:lnTo>
                  <a:pt x="943114" y="135331"/>
                </a:lnTo>
                <a:lnTo>
                  <a:pt x="969733" y="135077"/>
                </a:lnTo>
                <a:lnTo>
                  <a:pt x="996746" y="135356"/>
                </a:lnTo>
                <a:lnTo>
                  <a:pt x="998677" y="133451"/>
                </a:lnTo>
                <a:lnTo>
                  <a:pt x="998435" y="115785"/>
                </a:lnTo>
                <a:lnTo>
                  <a:pt x="998461" y="79717"/>
                </a:lnTo>
                <a:lnTo>
                  <a:pt x="998397" y="28879"/>
                </a:lnTo>
                <a:lnTo>
                  <a:pt x="999794" y="25285"/>
                </a:lnTo>
                <a:lnTo>
                  <a:pt x="996137" y="23710"/>
                </a:lnTo>
                <a:lnTo>
                  <a:pt x="986713" y="19202"/>
                </a:lnTo>
                <a:lnTo>
                  <a:pt x="934643" y="2743"/>
                </a:lnTo>
                <a:lnTo>
                  <a:pt x="888009" y="0"/>
                </a:lnTo>
                <a:lnTo>
                  <a:pt x="864514" y="1562"/>
                </a:lnTo>
                <a:lnTo>
                  <a:pt x="815771" y="12801"/>
                </a:lnTo>
                <a:lnTo>
                  <a:pt x="775030" y="35090"/>
                </a:lnTo>
                <a:lnTo>
                  <a:pt x="742264" y="68414"/>
                </a:lnTo>
                <a:lnTo>
                  <a:pt x="717486" y="112750"/>
                </a:lnTo>
                <a:lnTo>
                  <a:pt x="701001" y="171919"/>
                </a:lnTo>
                <a:lnTo>
                  <a:pt x="696366" y="233324"/>
                </a:lnTo>
                <a:lnTo>
                  <a:pt x="697166" y="266204"/>
                </a:lnTo>
                <a:lnTo>
                  <a:pt x="706742" y="330593"/>
                </a:lnTo>
                <a:lnTo>
                  <a:pt x="735736" y="398691"/>
                </a:lnTo>
                <a:lnTo>
                  <a:pt x="760730" y="428625"/>
                </a:lnTo>
                <a:lnTo>
                  <a:pt x="792073" y="451370"/>
                </a:lnTo>
                <a:lnTo>
                  <a:pt x="830008" y="466598"/>
                </a:lnTo>
                <a:lnTo>
                  <a:pt x="873874" y="473189"/>
                </a:lnTo>
                <a:lnTo>
                  <a:pt x="895997" y="473100"/>
                </a:lnTo>
                <a:lnTo>
                  <a:pt x="937704" y="468045"/>
                </a:lnTo>
                <a:lnTo>
                  <a:pt x="974686" y="455307"/>
                </a:lnTo>
                <a:lnTo>
                  <a:pt x="1003846" y="437083"/>
                </a:lnTo>
                <a:lnTo>
                  <a:pt x="1006525" y="430745"/>
                </a:lnTo>
                <a:close/>
              </a:path>
              <a:path w="2148840" h="1050289">
                <a:moveTo>
                  <a:pt x="1024585" y="1040320"/>
                </a:moveTo>
                <a:lnTo>
                  <a:pt x="1024509" y="984186"/>
                </a:lnTo>
                <a:lnTo>
                  <a:pt x="816660" y="984173"/>
                </a:lnTo>
                <a:lnTo>
                  <a:pt x="816432" y="984059"/>
                </a:lnTo>
                <a:lnTo>
                  <a:pt x="816381" y="841425"/>
                </a:lnTo>
                <a:lnTo>
                  <a:pt x="816114" y="837488"/>
                </a:lnTo>
                <a:lnTo>
                  <a:pt x="818108" y="835977"/>
                </a:lnTo>
                <a:lnTo>
                  <a:pt x="824687" y="836091"/>
                </a:lnTo>
                <a:lnTo>
                  <a:pt x="827659" y="836015"/>
                </a:lnTo>
                <a:lnTo>
                  <a:pt x="994841" y="836002"/>
                </a:lnTo>
                <a:lnTo>
                  <a:pt x="997064" y="835977"/>
                </a:lnTo>
                <a:lnTo>
                  <a:pt x="997800" y="835964"/>
                </a:lnTo>
                <a:lnTo>
                  <a:pt x="1004417" y="836015"/>
                </a:lnTo>
                <a:lnTo>
                  <a:pt x="1006094" y="834275"/>
                </a:lnTo>
                <a:lnTo>
                  <a:pt x="1006068" y="778370"/>
                </a:lnTo>
                <a:lnTo>
                  <a:pt x="1004201" y="777468"/>
                </a:lnTo>
                <a:lnTo>
                  <a:pt x="1003782" y="777278"/>
                </a:lnTo>
                <a:lnTo>
                  <a:pt x="997369" y="777468"/>
                </a:lnTo>
                <a:lnTo>
                  <a:pt x="994397" y="777392"/>
                </a:lnTo>
                <a:lnTo>
                  <a:pt x="816483" y="777367"/>
                </a:lnTo>
                <a:lnTo>
                  <a:pt x="816394" y="643724"/>
                </a:lnTo>
                <a:lnTo>
                  <a:pt x="817880" y="642048"/>
                </a:lnTo>
                <a:lnTo>
                  <a:pt x="1009345" y="641985"/>
                </a:lnTo>
                <a:lnTo>
                  <a:pt x="1012329" y="641794"/>
                </a:lnTo>
                <a:lnTo>
                  <a:pt x="1020432" y="642429"/>
                </a:lnTo>
                <a:lnTo>
                  <a:pt x="1020737" y="641794"/>
                </a:lnTo>
                <a:lnTo>
                  <a:pt x="1021664" y="639787"/>
                </a:lnTo>
                <a:lnTo>
                  <a:pt x="1021486" y="623963"/>
                </a:lnTo>
                <a:lnTo>
                  <a:pt x="1021575" y="594080"/>
                </a:lnTo>
                <a:lnTo>
                  <a:pt x="1021715" y="585546"/>
                </a:lnTo>
                <a:lnTo>
                  <a:pt x="1020381" y="584555"/>
                </a:lnTo>
                <a:lnTo>
                  <a:pt x="1019517" y="583920"/>
                </a:lnTo>
                <a:lnTo>
                  <a:pt x="1012291" y="584479"/>
                </a:lnTo>
                <a:lnTo>
                  <a:pt x="1009738" y="584327"/>
                </a:lnTo>
                <a:lnTo>
                  <a:pt x="765924" y="584327"/>
                </a:lnTo>
                <a:lnTo>
                  <a:pt x="763358" y="584555"/>
                </a:lnTo>
                <a:lnTo>
                  <a:pt x="755713" y="583717"/>
                </a:lnTo>
                <a:lnTo>
                  <a:pt x="754113" y="586206"/>
                </a:lnTo>
                <a:lnTo>
                  <a:pt x="754735" y="594080"/>
                </a:lnTo>
                <a:lnTo>
                  <a:pt x="754532" y="597128"/>
                </a:lnTo>
                <a:lnTo>
                  <a:pt x="754557" y="1036040"/>
                </a:lnTo>
                <a:lnTo>
                  <a:pt x="754405" y="1040549"/>
                </a:lnTo>
                <a:lnTo>
                  <a:pt x="755878" y="1042441"/>
                </a:lnTo>
                <a:lnTo>
                  <a:pt x="762241" y="1042073"/>
                </a:lnTo>
                <a:lnTo>
                  <a:pt x="764794" y="1042200"/>
                </a:lnTo>
                <a:lnTo>
                  <a:pt x="1013675" y="1042200"/>
                </a:lnTo>
                <a:lnTo>
                  <a:pt x="1015593" y="1042073"/>
                </a:lnTo>
                <a:lnTo>
                  <a:pt x="1016241" y="1042035"/>
                </a:lnTo>
                <a:lnTo>
                  <a:pt x="1023277" y="1042581"/>
                </a:lnTo>
                <a:lnTo>
                  <a:pt x="1023594" y="1042035"/>
                </a:lnTo>
                <a:lnTo>
                  <a:pt x="1024585" y="1040320"/>
                </a:lnTo>
                <a:close/>
              </a:path>
              <a:path w="2148840" h="1050289">
                <a:moveTo>
                  <a:pt x="1322616" y="465404"/>
                </a:moveTo>
                <a:lnTo>
                  <a:pt x="1322387" y="465404"/>
                </a:lnTo>
                <a:lnTo>
                  <a:pt x="1322387" y="466128"/>
                </a:lnTo>
                <a:lnTo>
                  <a:pt x="1322616" y="465404"/>
                </a:lnTo>
                <a:close/>
              </a:path>
              <a:path w="2148840" h="1050289">
                <a:moveTo>
                  <a:pt x="1390548" y="133299"/>
                </a:moveTo>
                <a:lnTo>
                  <a:pt x="1390434" y="110604"/>
                </a:lnTo>
                <a:lnTo>
                  <a:pt x="1390345" y="65697"/>
                </a:lnTo>
                <a:lnTo>
                  <a:pt x="1390332" y="7670"/>
                </a:lnTo>
                <a:lnTo>
                  <a:pt x="1390180" y="7543"/>
                </a:lnTo>
                <a:lnTo>
                  <a:pt x="1341158" y="7505"/>
                </a:lnTo>
                <a:lnTo>
                  <a:pt x="1223022" y="7505"/>
                </a:lnTo>
                <a:lnTo>
                  <a:pt x="1055331" y="7543"/>
                </a:lnTo>
                <a:lnTo>
                  <a:pt x="1055230" y="7670"/>
                </a:lnTo>
                <a:lnTo>
                  <a:pt x="1055103" y="135674"/>
                </a:lnTo>
                <a:lnTo>
                  <a:pt x="1055458" y="135216"/>
                </a:lnTo>
                <a:lnTo>
                  <a:pt x="1089063" y="135178"/>
                </a:lnTo>
                <a:lnTo>
                  <a:pt x="1093127" y="135178"/>
                </a:lnTo>
                <a:lnTo>
                  <a:pt x="1097292" y="135166"/>
                </a:lnTo>
                <a:lnTo>
                  <a:pt x="1111719" y="135064"/>
                </a:lnTo>
                <a:lnTo>
                  <a:pt x="1111872" y="134950"/>
                </a:lnTo>
                <a:lnTo>
                  <a:pt x="1111973" y="87210"/>
                </a:lnTo>
                <a:lnTo>
                  <a:pt x="1112088" y="66116"/>
                </a:lnTo>
                <a:lnTo>
                  <a:pt x="1112240" y="65951"/>
                </a:lnTo>
                <a:lnTo>
                  <a:pt x="1175651" y="65887"/>
                </a:lnTo>
                <a:lnTo>
                  <a:pt x="1191374" y="65938"/>
                </a:lnTo>
                <a:lnTo>
                  <a:pt x="1191463" y="407619"/>
                </a:lnTo>
                <a:lnTo>
                  <a:pt x="1155509" y="407797"/>
                </a:lnTo>
                <a:lnTo>
                  <a:pt x="1130109" y="407619"/>
                </a:lnTo>
                <a:lnTo>
                  <a:pt x="1124597" y="407517"/>
                </a:lnTo>
                <a:lnTo>
                  <a:pt x="1122730" y="409333"/>
                </a:lnTo>
                <a:lnTo>
                  <a:pt x="1123035" y="425704"/>
                </a:lnTo>
                <a:lnTo>
                  <a:pt x="1123061" y="447167"/>
                </a:lnTo>
                <a:lnTo>
                  <a:pt x="1122781" y="457885"/>
                </a:lnTo>
                <a:lnTo>
                  <a:pt x="1122540" y="464756"/>
                </a:lnTo>
                <a:lnTo>
                  <a:pt x="1125385" y="465823"/>
                </a:lnTo>
                <a:lnTo>
                  <a:pt x="1137335" y="465086"/>
                </a:lnTo>
                <a:lnTo>
                  <a:pt x="1143711" y="465391"/>
                </a:lnTo>
                <a:lnTo>
                  <a:pt x="1322387" y="465404"/>
                </a:lnTo>
                <a:lnTo>
                  <a:pt x="1322387" y="465086"/>
                </a:lnTo>
                <a:lnTo>
                  <a:pt x="1322273" y="407974"/>
                </a:lnTo>
                <a:lnTo>
                  <a:pt x="1322222" y="407784"/>
                </a:lnTo>
                <a:lnTo>
                  <a:pt x="1286802" y="407644"/>
                </a:lnTo>
                <a:lnTo>
                  <a:pt x="1274419" y="407670"/>
                </a:lnTo>
                <a:lnTo>
                  <a:pt x="1255674" y="407974"/>
                </a:lnTo>
                <a:lnTo>
                  <a:pt x="1255318" y="407797"/>
                </a:lnTo>
                <a:lnTo>
                  <a:pt x="1252372" y="406311"/>
                </a:lnTo>
                <a:lnTo>
                  <a:pt x="1253667" y="396646"/>
                </a:lnTo>
                <a:lnTo>
                  <a:pt x="1253375" y="394004"/>
                </a:lnTo>
                <a:lnTo>
                  <a:pt x="1253274" y="73888"/>
                </a:lnTo>
                <a:lnTo>
                  <a:pt x="1253197" y="68160"/>
                </a:lnTo>
                <a:lnTo>
                  <a:pt x="1254721" y="65798"/>
                </a:lnTo>
                <a:lnTo>
                  <a:pt x="1254798" y="65671"/>
                </a:lnTo>
                <a:lnTo>
                  <a:pt x="1293444" y="65938"/>
                </a:lnTo>
                <a:lnTo>
                  <a:pt x="1331912" y="65849"/>
                </a:lnTo>
                <a:lnTo>
                  <a:pt x="1334071" y="67487"/>
                </a:lnTo>
                <a:lnTo>
                  <a:pt x="1333931" y="75361"/>
                </a:lnTo>
                <a:lnTo>
                  <a:pt x="1333804" y="87210"/>
                </a:lnTo>
                <a:lnTo>
                  <a:pt x="1333715" y="124841"/>
                </a:lnTo>
                <a:lnTo>
                  <a:pt x="1333690" y="127177"/>
                </a:lnTo>
                <a:lnTo>
                  <a:pt x="1333563" y="133299"/>
                </a:lnTo>
                <a:lnTo>
                  <a:pt x="1335125" y="135521"/>
                </a:lnTo>
                <a:lnTo>
                  <a:pt x="1351572" y="135039"/>
                </a:lnTo>
                <a:lnTo>
                  <a:pt x="1367637" y="135013"/>
                </a:lnTo>
                <a:lnTo>
                  <a:pt x="1372019" y="135039"/>
                </a:lnTo>
                <a:lnTo>
                  <a:pt x="1388783" y="135547"/>
                </a:lnTo>
                <a:lnTo>
                  <a:pt x="1389253" y="134950"/>
                </a:lnTo>
                <a:lnTo>
                  <a:pt x="1390548" y="133299"/>
                </a:lnTo>
                <a:close/>
              </a:path>
              <a:path w="2148840" h="1050289">
                <a:moveTo>
                  <a:pt x="1412011" y="919111"/>
                </a:moveTo>
                <a:lnTo>
                  <a:pt x="1409966" y="916787"/>
                </a:lnTo>
                <a:lnTo>
                  <a:pt x="1382674" y="917308"/>
                </a:lnTo>
                <a:lnTo>
                  <a:pt x="1355928" y="916889"/>
                </a:lnTo>
                <a:lnTo>
                  <a:pt x="1354607" y="919340"/>
                </a:lnTo>
                <a:lnTo>
                  <a:pt x="1354810" y="936739"/>
                </a:lnTo>
                <a:lnTo>
                  <a:pt x="1354670" y="982903"/>
                </a:lnTo>
                <a:lnTo>
                  <a:pt x="1344917" y="985824"/>
                </a:lnTo>
                <a:lnTo>
                  <a:pt x="1330032" y="989393"/>
                </a:lnTo>
                <a:lnTo>
                  <a:pt x="1315021" y="991285"/>
                </a:lnTo>
                <a:lnTo>
                  <a:pt x="1299883" y="991603"/>
                </a:lnTo>
                <a:lnTo>
                  <a:pt x="1284630" y="990434"/>
                </a:lnTo>
                <a:lnTo>
                  <a:pt x="1236649" y="974763"/>
                </a:lnTo>
                <a:lnTo>
                  <a:pt x="1199718" y="939761"/>
                </a:lnTo>
                <a:lnTo>
                  <a:pt x="1181049" y="902677"/>
                </a:lnTo>
                <a:lnTo>
                  <a:pt x="1170533" y="858735"/>
                </a:lnTo>
                <a:lnTo>
                  <a:pt x="1167638" y="827887"/>
                </a:lnTo>
                <a:lnTo>
                  <a:pt x="1167790" y="796886"/>
                </a:lnTo>
                <a:lnTo>
                  <a:pt x="1173619" y="747763"/>
                </a:lnTo>
                <a:lnTo>
                  <a:pt x="1192326" y="697039"/>
                </a:lnTo>
                <a:lnTo>
                  <a:pt x="1229271" y="654799"/>
                </a:lnTo>
                <a:lnTo>
                  <a:pt x="1268501" y="637984"/>
                </a:lnTo>
                <a:lnTo>
                  <a:pt x="1291386" y="634466"/>
                </a:lnTo>
                <a:lnTo>
                  <a:pt x="1314564" y="634809"/>
                </a:lnTo>
                <a:lnTo>
                  <a:pt x="1337957" y="638771"/>
                </a:lnTo>
                <a:lnTo>
                  <a:pt x="1347609" y="641121"/>
                </a:lnTo>
                <a:lnTo>
                  <a:pt x="1347774" y="677773"/>
                </a:lnTo>
                <a:lnTo>
                  <a:pt x="1347457" y="710082"/>
                </a:lnTo>
                <a:lnTo>
                  <a:pt x="1349616" y="712050"/>
                </a:lnTo>
                <a:lnTo>
                  <a:pt x="1355661" y="711885"/>
                </a:lnTo>
                <a:lnTo>
                  <a:pt x="1404899" y="711593"/>
                </a:lnTo>
                <a:lnTo>
                  <a:pt x="1404988" y="656513"/>
                </a:lnTo>
                <a:lnTo>
                  <a:pt x="1404899" y="605358"/>
                </a:lnTo>
                <a:lnTo>
                  <a:pt x="1406093" y="602145"/>
                </a:lnTo>
                <a:lnTo>
                  <a:pt x="1390573" y="594245"/>
                </a:lnTo>
                <a:lnTo>
                  <a:pt x="1331264" y="577875"/>
                </a:lnTo>
                <a:lnTo>
                  <a:pt x="1306639" y="576249"/>
                </a:lnTo>
                <a:lnTo>
                  <a:pt x="1282001" y="576770"/>
                </a:lnTo>
                <a:lnTo>
                  <a:pt x="1217917" y="590727"/>
                </a:lnTo>
                <a:lnTo>
                  <a:pt x="1183792" y="609587"/>
                </a:lnTo>
                <a:lnTo>
                  <a:pt x="1155179" y="636358"/>
                </a:lnTo>
                <a:lnTo>
                  <a:pt x="1132205" y="671182"/>
                </a:lnTo>
                <a:lnTo>
                  <a:pt x="1115364" y="713105"/>
                </a:lnTo>
                <a:lnTo>
                  <a:pt x="1103477" y="782713"/>
                </a:lnTo>
                <a:lnTo>
                  <a:pt x="1102702" y="817930"/>
                </a:lnTo>
                <a:lnTo>
                  <a:pt x="1104353" y="853351"/>
                </a:lnTo>
                <a:lnTo>
                  <a:pt x="1110576" y="896937"/>
                </a:lnTo>
                <a:lnTo>
                  <a:pt x="1123454" y="939012"/>
                </a:lnTo>
                <a:lnTo>
                  <a:pt x="1141564" y="974267"/>
                </a:lnTo>
                <a:lnTo>
                  <a:pt x="1195019" y="1025829"/>
                </a:lnTo>
                <a:lnTo>
                  <a:pt x="1230972" y="1041387"/>
                </a:lnTo>
                <a:lnTo>
                  <a:pt x="1273302" y="1049210"/>
                </a:lnTo>
                <a:lnTo>
                  <a:pt x="1294777" y="1049820"/>
                </a:lnTo>
                <a:lnTo>
                  <a:pt x="1316431" y="1048626"/>
                </a:lnTo>
                <a:lnTo>
                  <a:pt x="1357452" y="1040612"/>
                </a:lnTo>
                <a:lnTo>
                  <a:pt x="1395869" y="1023975"/>
                </a:lnTo>
                <a:lnTo>
                  <a:pt x="1411935" y="996581"/>
                </a:lnTo>
                <a:lnTo>
                  <a:pt x="1410690" y="980821"/>
                </a:lnTo>
                <a:lnTo>
                  <a:pt x="1410589" y="964920"/>
                </a:lnTo>
                <a:lnTo>
                  <a:pt x="1411262" y="930389"/>
                </a:lnTo>
                <a:lnTo>
                  <a:pt x="1411008" y="927760"/>
                </a:lnTo>
                <a:lnTo>
                  <a:pt x="1412011" y="919111"/>
                </a:lnTo>
                <a:close/>
              </a:path>
              <a:path w="2148840" h="1050289">
                <a:moveTo>
                  <a:pt x="1529143" y="1042174"/>
                </a:moveTo>
                <a:lnTo>
                  <a:pt x="1528368" y="1042174"/>
                </a:lnTo>
                <a:lnTo>
                  <a:pt x="1529143" y="1043927"/>
                </a:lnTo>
                <a:lnTo>
                  <a:pt x="1529143" y="1042174"/>
                </a:lnTo>
                <a:close/>
              </a:path>
              <a:path w="2148840" h="1050289">
                <a:moveTo>
                  <a:pt x="1725434" y="201574"/>
                </a:moveTo>
                <a:lnTo>
                  <a:pt x="1723034" y="199656"/>
                </a:lnTo>
                <a:lnTo>
                  <a:pt x="1723047" y="201574"/>
                </a:lnTo>
                <a:lnTo>
                  <a:pt x="1725434" y="201574"/>
                </a:lnTo>
                <a:close/>
              </a:path>
              <a:path w="2148840" h="1050289">
                <a:moveTo>
                  <a:pt x="1742071" y="465315"/>
                </a:moveTo>
                <a:lnTo>
                  <a:pt x="1741982" y="407873"/>
                </a:lnTo>
                <a:lnTo>
                  <a:pt x="1741893" y="407746"/>
                </a:lnTo>
                <a:lnTo>
                  <a:pt x="1585353" y="407720"/>
                </a:lnTo>
                <a:lnTo>
                  <a:pt x="1563116" y="407670"/>
                </a:lnTo>
                <a:lnTo>
                  <a:pt x="1536026" y="407873"/>
                </a:lnTo>
                <a:lnTo>
                  <a:pt x="1534007" y="406273"/>
                </a:lnTo>
                <a:lnTo>
                  <a:pt x="1534439" y="393357"/>
                </a:lnTo>
                <a:lnTo>
                  <a:pt x="1534236" y="385559"/>
                </a:lnTo>
                <a:lnTo>
                  <a:pt x="1534287" y="259537"/>
                </a:lnTo>
                <a:lnTo>
                  <a:pt x="1534452" y="259422"/>
                </a:lnTo>
                <a:lnTo>
                  <a:pt x="1668259" y="259334"/>
                </a:lnTo>
                <a:lnTo>
                  <a:pt x="1680464" y="259334"/>
                </a:lnTo>
                <a:lnTo>
                  <a:pt x="1701457" y="259321"/>
                </a:lnTo>
                <a:lnTo>
                  <a:pt x="1723034" y="259295"/>
                </a:lnTo>
                <a:lnTo>
                  <a:pt x="1723110" y="259168"/>
                </a:lnTo>
                <a:lnTo>
                  <a:pt x="1723250" y="240944"/>
                </a:lnTo>
                <a:lnTo>
                  <a:pt x="1723199" y="215595"/>
                </a:lnTo>
                <a:lnTo>
                  <a:pt x="1723072" y="203111"/>
                </a:lnTo>
                <a:lnTo>
                  <a:pt x="1723047" y="201574"/>
                </a:lnTo>
                <a:lnTo>
                  <a:pt x="1669059" y="201510"/>
                </a:lnTo>
                <a:lnTo>
                  <a:pt x="1534502" y="201523"/>
                </a:lnTo>
                <a:lnTo>
                  <a:pt x="1534185" y="203111"/>
                </a:lnTo>
                <a:lnTo>
                  <a:pt x="1534236" y="82727"/>
                </a:lnTo>
                <a:lnTo>
                  <a:pt x="1534325" y="77101"/>
                </a:lnTo>
                <a:lnTo>
                  <a:pt x="1534185" y="67830"/>
                </a:lnTo>
                <a:lnTo>
                  <a:pt x="1535480" y="65760"/>
                </a:lnTo>
                <a:lnTo>
                  <a:pt x="1542288" y="65963"/>
                </a:lnTo>
                <a:lnTo>
                  <a:pt x="1545259" y="65862"/>
                </a:lnTo>
                <a:lnTo>
                  <a:pt x="1726476" y="65862"/>
                </a:lnTo>
                <a:lnTo>
                  <a:pt x="1728939" y="65760"/>
                </a:lnTo>
                <a:lnTo>
                  <a:pt x="1729435" y="65735"/>
                </a:lnTo>
                <a:lnTo>
                  <a:pt x="1736407" y="66065"/>
                </a:lnTo>
                <a:lnTo>
                  <a:pt x="1737029" y="65735"/>
                </a:lnTo>
                <a:lnTo>
                  <a:pt x="1738744" y="64833"/>
                </a:lnTo>
                <a:lnTo>
                  <a:pt x="1738630" y="48437"/>
                </a:lnTo>
                <a:lnTo>
                  <a:pt x="1738744" y="8801"/>
                </a:lnTo>
                <a:lnTo>
                  <a:pt x="1737550" y="7708"/>
                </a:lnTo>
                <a:lnTo>
                  <a:pt x="1736877" y="7086"/>
                </a:lnTo>
                <a:lnTo>
                  <a:pt x="1730502" y="7670"/>
                </a:lnTo>
                <a:lnTo>
                  <a:pt x="1728368" y="7505"/>
                </a:lnTo>
                <a:lnTo>
                  <a:pt x="1482801" y="7505"/>
                </a:lnTo>
                <a:lnTo>
                  <a:pt x="1480654" y="7708"/>
                </a:lnTo>
                <a:lnTo>
                  <a:pt x="1472704" y="6807"/>
                </a:lnTo>
                <a:lnTo>
                  <a:pt x="1471180" y="9931"/>
                </a:lnTo>
                <a:lnTo>
                  <a:pt x="1471828" y="17780"/>
                </a:lnTo>
                <a:lnTo>
                  <a:pt x="1471777" y="456755"/>
                </a:lnTo>
                <a:lnTo>
                  <a:pt x="1471460" y="463486"/>
                </a:lnTo>
                <a:lnTo>
                  <a:pt x="1472844" y="465467"/>
                </a:lnTo>
                <a:lnTo>
                  <a:pt x="1479626" y="465315"/>
                </a:lnTo>
                <a:lnTo>
                  <a:pt x="1482585" y="465404"/>
                </a:lnTo>
                <a:lnTo>
                  <a:pt x="1711337" y="465404"/>
                </a:lnTo>
                <a:lnTo>
                  <a:pt x="1742071" y="465353"/>
                </a:lnTo>
                <a:close/>
              </a:path>
              <a:path w="2148840" h="1050289">
                <a:moveTo>
                  <a:pt x="1742922" y="465353"/>
                </a:moveTo>
                <a:lnTo>
                  <a:pt x="1742071" y="465353"/>
                </a:lnTo>
                <a:lnTo>
                  <a:pt x="1742071" y="466940"/>
                </a:lnTo>
                <a:lnTo>
                  <a:pt x="1742922" y="465353"/>
                </a:lnTo>
                <a:close/>
              </a:path>
              <a:path w="2148840" h="1050289">
                <a:moveTo>
                  <a:pt x="1796872" y="585304"/>
                </a:moveTo>
                <a:lnTo>
                  <a:pt x="1795691" y="584542"/>
                </a:lnTo>
                <a:lnTo>
                  <a:pt x="1794306" y="583641"/>
                </a:lnTo>
                <a:lnTo>
                  <a:pt x="1786521" y="584530"/>
                </a:lnTo>
                <a:lnTo>
                  <a:pt x="1784375" y="584327"/>
                </a:lnTo>
                <a:lnTo>
                  <a:pt x="1473746" y="584327"/>
                </a:lnTo>
                <a:lnTo>
                  <a:pt x="1471320" y="584542"/>
                </a:lnTo>
                <a:lnTo>
                  <a:pt x="1471180" y="584542"/>
                </a:lnTo>
                <a:lnTo>
                  <a:pt x="1463179" y="583730"/>
                </a:lnTo>
                <a:lnTo>
                  <a:pt x="1461376" y="586028"/>
                </a:lnTo>
                <a:lnTo>
                  <a:pt x="1461516" y="619607"/>
                </a:lnTo>
                <a:lnTo>
                  <a:pt x="1461541" y="662762"/>
                </a:lnTo>
                <a:lnTo>
                  <a:pt x="1461427" y="690575"/>
                </a:lnTo>
                <a:lnTo>
                  <a:pt x="1461274" y="710730"/>
                </a:lnTo>
                <a:lnTo>
                  <a:pt x="1464170" y="712025"/>
                </a:lnTo>
                <a:lnTo>
                  <a:pt x="1479829" y="711720"/>
                </a:lnTo>
                <a:lnTo>
                  <a:pt x="1491437" y="711720"/>
                </a:lnTo>
                <a:lnTo>
                  <a:pt x="1498879" y="711746"/>
                </a:lnTo>
                <a:lnTo>
                  <a:pt x="1513890" y="711708"/>
                </a:lnTo>
                <a:lnTo>
                  <a:pt x="1518323" y="711669"/>
                </a:lnTo>
                <a:lnTo>
                  <a:pt x="1518450" y="703897"/>
                </a:lnTo>
                <a:lnTo>
                  <a:pt x="1518539" y="662762"/>
                </a:lnTo>
                <a:lnTo>
                  <a:pt x="1518399" y="650633"/>
                </a:lnTo>
                <a:lnTo>
                  <a:pt x="1518310" y="644055"/>
                </a:lnTo>
                <a:lnTo>
                  <a:pt x="1520075" y="641756"/>
                </a:lnTo>
                <a:lnTo>
                  <a:pt x="1541691" y="642035"/>
                </a:lnTo>
                <a:lnTo>
                  <a:pt x="1556804" y="642073"/>
                </a:lnTo>
                <a:lnTo>
                  <a:pt x="1598066" y="641934"/>
                </a:lnTo>
                <a:lnTo>
                  <a:pt x="1598015" y="984135"/>
                </a:lnTo>
                <a:lnTo>
                  <a:pt x="1529219" y="984199"/>
                </a:lnTo>
                <a:lnTo>
                  <a:pt x="1529041" y="982865"/>
                </a:lnTo>
                <a:lnTo>
                  <a:pt x="1529143" y="1042174"/>
                </a:lnTo>
                <a:lnTo>
                  <a:pt x="1718513" y="1042200"/>
                </a:lnTo>
                <a:lnTo>
                  <a:pt x="1720634" y="1042035"/>
                </a:lnTo>
                <a:lnTo>
                  <a:pt x="1727238" y="1042644"/>
                </a:lnTo>
                <a:lnTo>
                  <a:pt x="1727606" y="1042035"/>
                </a:lnTo>
                <a:lnTo>
                  <a:pt x="1728584" y="1040396"/>
                </a:lnTo>
                <a:lnTo>
                  <a:pt x="1728457" y="1024750"/>
                </a:lnTo>
                <a:lnTo>
                  <a:pt x="1728444" y="1002004"/>
                </a:lnTo>
                <a:lnTo>
                  <a:pt x="1728597" y="990638"/>
                </a:lnTo>
                <a:lnTo>
                  <a:pt x="1728698" y="985431"/>
                </a:lnTo>
                <a:lnTo>
                  <a:pt x="1726946" y="984237"/>
                </a:lnTo>
                <a:lnTo>
                  <a:pt x="1726653" y="984059"/>
                </a:lnTo>
                <a:lnTo>
                  <a:pt x="1696516" y="984237"/>
                </a:lnTo>
                <a:lnTo>
                  <a:pt x="1660017" y="984123"/>
                </a:lnTo>
                <a:lnTo>
                  <a:pt x="1660080" y="642048"/>
                </a:lnTo>
                <a:lnTo>
                  <a:pt x="1694522" y="642035"/>
                </a:lnTo>
                <a:lnTo>
                  <a:pt x="1700682" y="642035"/>
                </a:lnTo>
                <a:lnTo>
                  <a:pt x="1717789" y="642010"/>
                </a:lnTo>
                <a:lnTo>
                  <a:pt x="1725561" y="641934"/>
                </a:lnTo>
                <a:lnTo>
                  <a:pt x="1738312" y="641756"/>
                </a:lnTo>
                <a:lnTo>
                  <a:pt x="1740636" y="643724"/>
                </a:lnTo>
                <a:lnTo>
                  <a:pt x="1740471" y="650633"/>
                </a:lnTo>
                <a:lnTo>
                  <a:pt x="1740331" y="662762"/>
                </a:lnTo>
                <a:lnTo>
                  <a:pt x="1740344" y="690575"/>
                </a:lnTo>
                <a:lnTo>
                  <a:pt x="1740217" y="703897"/>
                </a:lnTo>
                <a:lnTo>
                  <a:pt x="1740090" y="710234"/>
                </a:lnTo>
                <a:lnTo>
                  <a:pt x="1742186" y="712076"/>
                </a:lnTo>
                <a:lnTo>
                  <a:pt x="1758391" y="711657"/>
                </a:lnTo>
                <a:lnTo>
                  <a:pt x="1774342" y="711631"/>
                </a:lnTo>
                <a:lnTo>
                  <a:pt x="1778762" y="711657"/>
                </a:lnTo>
                <a:lnTo>
                  <a:pt x="1794992" y="712063"/>
                </a:lnTo>
                <a:lnTo>
                  <a:pt x="1795411" y="711581"/>
                </a:lnTo>
                <a:lnTo>
                  <a:pt x="1796834" y="709955"/>
                </a:lnTo>
                <a:lnTo>
                  <a:pt x="1796732" y="690575"/>
                </a:lnTo>
                <a:lnTo>
                  <a:pt x="1796618" y="641756"/>
                </a:lnTo>
                <a:lnTo>
                  <a:pt x="1796656" y="619607"/>
                </a:lnTo>
                <a:lnTo>
                  <a:pt x="1796872" y="585304"/>
                </a:lnTo>
                <a:close/>
              </a:path>
              <a:path w="2148840" h="1050289">
                <a:moveTo>
                  <a:pt x="1899323" y="465416"/>
                </a:moveTo>
                <a:lnTo>
                  <a:pt x="1899183" y="465416"/>
                </a:lnTo>
                <a:lnTo>
                  <a:pt x="1899196" y="466166"/>
                </a:lnTo>
                <a:lnTo>
                  <a:pt x="1899323" y="465416"/>
                </a:lnTo>
                <a:close/>
              </a:path>
              <a:path w="2148840" h="1050289">
                <a:moveTo>
                  <a:pt x="2148128" y="460362"/>
                </a:moveTo>
                <a:lnTo>
                  <a:pt x="2148065" y="127990"/>
                </a:lnTo>
                <a:lnTo>
                  <a:pt x="2148078" y="7734"/>
                </a:lnTo>
                <a:lnTo>
                  <a:pt x="2148078" y="7505"/>
                </a:lnTo>
                <a:lnTo>
                  <a:pt x="2136698" y="7505"/>
                </a:lnTo>
                <a:lnTo>
                  <a:pt x="2120798" y="7734"/>
                </a:lnTo>
                <a:lnTo>
                  <a:pt x="2112861" y="7708"/>
                </a:lnTo>
                <a:lnTo>
                  <a:pt x="2104961" y="7315"/>
                </a:lnTo>
                <a:lnTo>
                  <a:pt x="2096096" y="6565"/>
                </a:lnTo>
                <a:lnTo>
                  <a:pt x="2091423" y="10134"/>
                </a:lnTo>
                <a:lnTo>
                  <a:pt x="2087041" y="17729"/>
                </a:lnTo>
                <a:lnTo>
                  <a:pt x="2066112" y="53708"/>
                </a:lnTo>
                <a:lnTo>
                  <a:pt x="2016925" y="137337"/>
                </a:lnTo>
                <a:lnTo>
                  <a:pt x="2000681" y="164884"/>
                </a:lnTo>
                <a:lnTo>
                  <a:pt x="1999221" y="168973"/>
                </a:lnTo>
                <a:lnTo>
                  <a:pt x="1995703" y="171665"/>
                </a:lnTo>
                <a:lnTo>
                  <a:pt x="1991461" y="168808"/>
                </a:lnTo>
                <a:lnTo>
                  <a:pt x="1989874" y="164147"/>
                </a:lnTo>
                <a:lnTo>
                  <a:pt x="1967509" y="127596"/>
                </a:lnTo>
                <a:lnTo>
                  <a:pt x="1921929" y="52781"/>
                </a:lnTo>
                <a:lnTo>
                  <a:pt x="1895932" y="9639"/>
                </a:lnTo>
                <a:lnTo>
                  <a:pt x="1892769" y="7670"/>
                </a:lnTo>
                <a:lnTo>
                  <a:pt x="1891334" y="6781"/>
                </a:lnTo>
                <a:lnTo>
                  <a:pt x="1883105" y="7315"/>
                </a:lnTo>
                <a:lnTo>
                  <a:pt x="1874227" y="7658"/>
                </a:lnTo>
                <a:lnTo>
                  <a:pt x="1865337" y="7670"/>
                </a:lnTo>
                <a:lnTo>
                  <a:pt x="1847545" y="7543"/>
                </a:lnTo>
                <a:lnTo>
                  <a:pt x="1837931" y="7607"/>
                </a:lnTo>
                <a:lnTo>
                  <a:pt x="1837893" y="9639"/>
                </a:lnTo>
                <a:lnTo>
                  <a:pt x="1837778" y="453415"/>
                </a:lnTo>
                <a:lnTo>
                  <a:pt x="1837969" y="455523"/>
                </a:lnTo>
                <a:lnTo>
                  <a:pt x="1837067" y="463842"/>
                </a:lnTo>
                <a:lnTo>
                  <a:pt x="1839607" y="465556"/>
                </a:lnTo>
                <a:lnTo>
                  <a:pt x="1849894" y="465416"/>
                </a:lnTo>
                <a:lnTo>
                  <a:pt x="1879777" y="465366"/>
                </a:lnTo>
                <a:lnTo>
                  <a:pt x="1899183" y="465416"/>
                </a:lnTo>
                <a:lnTo>
                  <a:pt x="1899081" y="455523"/>
                </a:lnTo>
                <a:lnTo>
                  <a:pt x="1899158" y="178600"/>
                </a:lnTo>
                <a:lnTo>
                  <a:pt x="1898535" y="158686"/>
                </a:lnTo>
                <a:lnTo>
                  <a:pt x="1896529" y="137337"/>
                </a:lnTo>
                <a:lnTo>
                  <a:pt x="1895195" y="134175"/>
                </a:lnTo>
                <a:lnTo>
                  <a:pt x="1895373" y="131673"/>
                </a:lnTo>
                <a:lnTo>
                  <a:pt x="1895487" y="130530"/>
                </a:lnTo>
                <a:lnTo>
                  <a:pt x="1895983" y="127596"/>
                </a:lnTo>
                <a:lnTo>
                  <a:pt x="1898294" y="130530"/>
                </a:lnTo>
                <a:lnTo>
                  <a:pt x="1900605" y="133375"/>
                </a:lnTo>
                <a:lnTo>
                  <a:pt x="1900999" y="137261"/>
                </a:lnTo>
                <a:lnTo>
                  <a:pt x="1902790" y="139001"/>
                </a:lnTo>
                <a:lnTo>
                  <a:pt x="1920595" y="170840"/>
                </a:lnTo>
                <a:lnTo>
                  <a:pt x="1939391" y="202057"/>
                </a:lnTo>
                <a:lnTo>
                  <a:pt x="1958467" y="233108"/>
                </a:lnTo>
                <a:lnTo>
                  <a:pt x="1977110" y="264426"/>
                </a:lnTo>
                <a:lnTo>
                  <a:pt x="1981377" y="271868"/>
                </a:lnTo>
                <a:lnTo>
                  <a:pt x="1986749" y="272262"/>
                </a:lnTo>
                <a:lnTo>
                  <a:pt x="2001126" y="272872"/>
                </a:lnTo>
                <a:lnTo>
                  <a:pt x="2005126" y="270179"/>
                </a:lnTo>
                <a:lnTo>
                  <a:pt x="2008746" y="263804"/>
                </a:lnTo>
                <a:lnTo>
                  <a:pt x="2027428" y="231368"/>
                </a:lnTo>
                <a:lnTo>
                  <a:pt x="2062200" y="171665"/>
                </a:lnTo>
                <a:lnTo>
                  <a:pt x="2083371" y="133997"/>
                </a:lnTo>
                <a:lnTo>
                  <a:pt x="2084793" y="127990"/>
                </a:lnTo>
                <a:lnTo>
                  <a:pt x="2089315" y="128003"/>
                </a:lnTo>
                <a:lnTo>
                  <a:pt x="2088324" y="140677"/>
                </a:lnTo>
                <a:lnTo>
                  <a:pt x="2087206" y="153314"/>
                </a:lnTo>
                <a:lnTo>
                  <a:pt x="2086368" y="164884"/>
                </a:lnTo>
                <a:lnTo>
                  <a:pt x="2086267" y="166674"/>
                </a:lnTo>
                <a:lnTo>
                  <a:pt x="2086165" y="170840"/>
                </a:lnTo>
                <a:lnTo>
                  <a:pt x="2086051" y="449072"/>
                </a:lnTo>
                <a:lnTo>
                  <a:pt x="2085924" y="463677"/>
                </a:lnTo>
                <a:lnTo>
                  <a:pt x="2087511" y="465645"/>
                </a:lnTo>
                <a:lnTo>
                  <a:pt x="2093125" y="465493"/>
                </a:lnTo>
                <a:lnTo>
                  <a:pt x="2103285" y="465353"/>
                </a:lnTo>
                <a:lnTo>
                  <a:pt x="2123605" y="465391"/>
                </a:lnTo>
                <a:lnTo>
                  <a:pt x="2136775" y="465366"/>
                </a:lnTo>
                <a:lnTo>
                  <a:pt x="2142985" y="465391"/>
                </a:lnTo>
                <a:lnTo>
                  <a:pt x="2143125" y="465366"/>
                </a:lnTo>
                <a:lnTo>
                  <a:pt x="2147100" y="464400"/>
                </a:lnTo>
                <a:lnTo>
                  <a:pt x="2148128" y="460362"/>
                </a:lnTo>
                <a:close/>
              </a:path>
              <a:path w="2148840" h="1050289">
                <a:moveTo>
                  <a:pt x="2148433" y="985215"/>
                </a:moveTo>
                <a:lnTo>
                  <a:pt x="2145842" y="983500"/>
                </a:lnTo>
                <a:lnTo>
                  <a:pt x="2137143" y="984440"/>
                </a:lnTo>
                <a:lnTo>
                  <a:pt x="2134146" y="984173"/>
                </a:lnTo>
                <a:lnTo>
                  <a:pt x="1940458" y="984148"/>
                </a:lnTo>
                <a:lnTo>
                  <a:pt x="1940306" y="984021"/>
                </a:lnTo>
                <a:lnTo>
                  <a:pt x="1940306" y="836155"/>
                </a:lnTo>
                <a:lnTo>
                  <a:pt x="2129345" y="835939"/>
                </a:lnTo>
                <a:lnTo>
                  <a:pt x="2129383" y="777405"/>
                </a:lnTo>
                <a:lnTo>
                  <a:pt x="1942909" y="777506"/>
                </a:lnTo>
                <a:lnTo>
                  <a:pt x="1940102" y="776871"/>
                </a:lnTo>
                <a:lnTo>
                  <a:pt x="1940280" y="740346"/>
                </a:lnTo>
                <a:lnTo>
                  <a:pt x="1940128" y="643140"/>
                </a:lnTo>
                <a:lnTo>
                  <a:pt x="1942731" y="641731"/>
                </a:lnTo>
                <a:lnTo>
                  <a:pt x="1957705" y="642061"/>
                </a:lnTo>
                <a:lnTo>
                  <a:pt x="2144725" y="641972"/>
                </a:lnTo>
                <a:lnTo>
                  <a:pt x="2144877" y="641845"/>
                </a:lnTo>
                <a:lnTo>
                  <a:pt x="2144915" y="602386"/>
                </a:lnTo>
                <a:lnTo>
                  <a:pt x="2145347" y="585355"/>
                </a:lnTo>
                <a:lnTo>
                  <a:pt x="2142731" y="583552"/>
                </a:lnTo>
                <a:lnTo>
                  <a:pt x="2135301" y="584492"/>
                </a:lnTo>
                <a:lnTo>
                  <a:pt x="2133587" y="584314"/>
                </a:lnTo>
                <a:lnTo>
                  <a:pt x="1885556" y="584403"/>
                </a:lnTo>
                <a:lnTo>
                  <a:pt x="1879206" y="584187"/>
                </a:lnTo>
                <a:lnTo>
                  <a:pt x="1877796" y="586168"/>
                </a:lnTo>
                <a:lnTo>
                  <a:pt x="1878076" y="592899"/>
                </a:lnTo>
                <a:lnTo>
                  <a:pt x="1877961" y="595934"/>
                </a:lnTo>
                <a:lnTo>
                  <a:pt x="1877961" y="813384"/>
                </a:lnTo>
                <a:lnTo>
                  <a:pt x="1877961" y="1026490"/>
                </a:lnTo>
                <a:lnTo>
                  <a:pt x="1878152" y="1032573"/>
                </a:lnTo>
                <a:lnTo>
                  <a:pt x="1877517" y="1040688"/>
                </a:lnTo>
                <a:lnTo>
                  <a:pt x="1879727" y="1042631"/>
                </a:lnTo>
                <a:lnTo>
                  <a:pt x="1887512" y="1042022"/>
                </a:lnTo>
                <a:lnTo>
                  <a:pt x="1890496" y="1042212"/>
                </a:lnTo>
                <a:lnTo>
                  <a:pt x="2126665" y="1042212"/>
                </a:lnTo>
                <a:lnTo>
                  <a:pt x="2133879" y="1041895"/>
                </a:lnTo>
                <a:lnTo>
                  <a:pt x="2146782" y="1042644"/>
                </a:lnTo>
                <a:lnTo>
                  <a:pt x="2148230" y="1040091"/>
                </a:lnTo>
                <a:lnTo>
                  <a:pt x="2147976" y="1002576"/>
                </a:lnTo>
                <a:lnTo>
                  <a:pt x="2148433" y="985215"/>
                </a:lnTo>
                <a:close/>
              </a:path>
              <a:path w="2148840" h="1050289">
                <a:moveTo>
                  <a:pt x="2148586" y="7505"/>
                </a:moveTo>
                <a:lnTo>
                  <a:pt x="2148090" y="6184"/>
                </a:lnTo>
                <a:lnTo>
                  <a:pt x="2148078" y="7505"/>
                </a:lnTo>
                <a:lnTo>
                  <a:pt x="2148586" y="75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93016" y="1709026"/>
            <a:ext cx="2161473" cy="1614351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99026" y="5080662"/>
            <a:ext cx="2135149" cy="20002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99068" y="4793791"/>
            <a:ext cx="2157285" cy="21092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198530" y="3520123"/>
            <a:ext cx="76762" cy="7608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318977" y="3520123"/>
            <a:ext cx="76259" cy="76081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2291417" y="4309303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806" y="0"/>
                </a:moveTo>
                <a:lnTo>
                  <a:pt x="219" y="3172"/>
                </a:lnTo>
                <a:lnTo>
                  <a:pt x="0" y="5999"/>
                </a:lnTo>
                <a:lnTo>
                  <a:pt x="4492" y="5821"/>
                </a:lnTo>
                <a:lnTo>
                  <a:pt x="5717" y="3968"/>
                </a:lnTo>
                <a:lnTo>
                  <a:pt x="5790" y="952"/>
                </a:lnTo>
                <a:lnTo>
                  <a:pt x="8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8360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15086" y="2011938"/>
            <a:ext cx="10873926" cy="3481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908489"/>
          </a:xfrm>
        </p:spPr>
        <p:txBody>
          <a:bodyPr/>
          <a:lstStyle/>
          <a:p>
            <a:r>
              <a:rPr lang="ru-RU" sz="4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Изучение психологического развития воспитанников детских садов, школ и учреждений дополнительного образования</a:t>
            </a:r>
            <a:br>
              <a:rPr lang="ru-RU" sz="4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1107996"/>
          </a:xfrm>
        </p:spPr>
        <p:txBody>
          <a:bodyPr/>
          <a:lstStyle/>
          <a:p>
            <a:r>
              <a:rPr lang="ru-RU" sz="3600" dirty="0" smtClean="0"/>
              <a:t>2 этап исследования в 2022 г.</a:t>
            </a:r>
          </a:p>
          <a:p>
            <a:r>
              <a:rPr lang="ru-RU" sz="3600" dirty="0" smtClean="0"/>
              <a:t>С 14 ноября по 5 декабря 2022 г.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55340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C2A44A-BC51-0B5B-047C-F3E8AF209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307" y="1997075"/>
            <a:ext cx="13590364" cy="2092881"/>
          </a:xfrm>
        </p:spPr>
        <p:txBody>
          <a:bodyPr/>
          <a:lstStyle/>
          <a:p>
            <a:pPr algn="ctr"/>
            <a:r>
              <a:rPr lang="ru-RU" sz="5400" b="1" u="sng" dirty="0">
                <a:solidFill>
                  <a:schemeClr val="accent2">
                    <a:lumMod val="75000"/>
                  </a:schemeClr>
                </a:solidFill>
              </a:rPr>
              <a:t>Организация диагностической работы:</a:t>
            </a:r>
            <a:br>
              <a:rPr lang="ru-RU" sz="5400" b="1" u="sng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2400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0BE95AE-394D-431D-B025-08F847695EDB}"/>
              </a:ext>
            </a:extLst>
          </p:cNvPr>
          <p:cNvSpPr txBox="1">
            <a:spLocks/>
          </p:cNvSpPr>
          <p:nvPr/>
        </p:nvSpPr>
        <p:spPr>
          <a:xfrm>
            <a:off x="6470650" y="4212392"/>
            <a:ext cx="8610600" cy="4308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kern="0" dirty="0">
                <a:solidFill>
                  <a:srgbClr val="FF0000"/>
                </a:solidFill>
              </a:rPr>
              <a:t>2 встреча: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kern="0" dirty="0"/>
              <a:t>Понимание эмоций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kern="0" dirty="0"/>
              <a:t>Статуя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kern="0" dirty="0"/>
              <a:t>Торможение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kern="0" dirty="0"/>
              <a:t>Линия </a:t>
            </a:r>
            <a:endParaRPr lang="ru-RU" sz="4000" b="1" kern="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4000" b="1" kern="0" dirty="0">
              <a:solidFill>
                <a:schemeClr val="tx1"/>
              </a:solidFill>
            </a:endParaRPr>
          </a:p>
          <a:p>
            <a:r>
              <a:rPr lang="ru-RU" sz="4000" b="1" kern="0" dirty="0"/>
              <a:t>14</a:t>
            </a:r>
            <a:r>
              <a:rPr lang="ru-RU" sz="4000" b="1" kern="0" dirty="0">
                <a:solidFill>
                  <a:schemeClr val="tx1"/>
                </a:solidFill>
              </a:rPr>
              <a:t>.11 – 05.12 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92A69702-8215-E99A-FCD9-59CCC2120927}"/>
              </a:ext>
            </a:extLst>
          </p:cNvPr>
          <p:cNvSpPr txBox="1">
            <a:spLocks/>
          </p:cNvSpPr>
          <p:nvPr/>
        </p:nvSpPr>
        <p:spPr>
          <a:xfrm>
            <a:off x="4260850" y="9312275"/>
            <a:ext cx="146304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kern="0" dirty="0">
                <a:solidFill>
                  <a:srgbClr val="FF0000"/>
                </a:solidFill>
              </a:rPr>
              <a:t>Утверждение данных: 05.12 – 10.12</a:t>
            </a:r>
            <a:endParaRPr lang="ru-RU" sz="4000" b="1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39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C0313F31-1B7D-7FD0-1447-0C79C8522C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53" y="-44450"/>
            <a:ext cx="5410091" cy="7365852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23B7E833-BD52-D151-AF67-31AA76A7AD3F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8344" y="1577474"/>
            <a:ext cx="7365852" cy="7365852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DF47D43-84FF-1D3A-F979-AB5F8F56C5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04" y="-12700"/>
            <a:ext cx="5105401" cy="510540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9CD9BC-1D9B-9970-CB48-4F8179C7D3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79" y="5260400"/>
            <a:ext cx="5228323" cy="510540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C24CE44-166F-7051-180B-835C4AF40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3357" y="9316377"/>
            <a:ext cx="13590364" cy="830997"/>
          </a:xfrm>
        </p:spPr>
        <p:txBody>
          <a:bodyPr/>
          <a:lstStyle/>
          <a:p>
            <a:pPr algn="ctr"/>
            <a:r>
              <a:rPr lang="ru-RU" sz="5400" b="1" u="sng" dirty="0">
                <a:solidFill>
                  <a:schemeClr val="accent2">
                    <a:lumMod val="75000"/>
                  </a:schemeClr>
                </a:solidFill>
              </a:rPr>
              <a:t>Методика «Линия»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12681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1374</TotalTime>
  <Words>53</Words>
  <Application>Microsoft Office PowerPoint</Application>
  <PresentationFormat>Произвольный</PresentationFormat>
  <Paragraphs>13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Verdana</vt:lpstr>
      <vt:lpstr>Office Theme</vt:lpstr>
      <vt:lpstr>Изучение психологического развития воспитанников детских садов, школ и учреждений дополнительного образования </vt:lpstr>
      <vt:lpstr>Организация диагностической работы: </vt:lpstr>
      <vt:lpstr>Методика «Линия»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&lt;CFF0E5E7E5EDF2E0F6E8FF202D20D0E0F1F2B8EC20E2ECE5F1F2E52E696E6464&gt;</dc:title>
  <dc:creator>Nalex</dc:creator>
  <cp:lastModifiedBy>user</cp:lastModifiedBy>
  <cp:revision>81</cp:revision>
  <dcterms:created xsi:type="dcterms:W3CDTF">2021-06-06T17:10:29Z</dcterms:created>
  <dcterms:modified xsi:type="dcterms:W3CDTF">2022-11-16T06:05:34Z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2021-06-06T00:00:00Z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2021-06-06T00:00:00Z</vt:filetime>
  </property>
</Properties>
</file>