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gif" ContentType="image/gif"/>
  <Default Extension="jpg" ContentType="image/jp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media/image14.jpg" ContentType="image/jpeg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media/image22.jpg" ContentType="image/jpeg"/>
  <Override PartName="/ppt/media/image31.jpg" ContentType="image/jpeg"/>
  <Override PartName="/ppt/media/image32.jpg" ContentType="image/jpeg"/>
  <Override PartName="/ppt/media/image33.jpg" ContentType="image/jpeg"/>
  <Override PartName="/ppt/media/image34.jpg" ContentType="image/jpeg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5"/>
  </p:notesMasterIdLst>
  <p:sldIdLst>
    <p:sldId id="390" r:id="rId2"/>
    <p:sldId id="272" r:id="rId3"/>
    <p:sldId id="273" r:id="rId4"/>
    <p:sldId id="274" r:id="rId5"/>
    <p:sldId id="266" r:id="rId6"/>
    <p:sldId id="277" r:id="rId7"/>
    <p:sldId id="389" r:id="rId8"/>
    <p:sldId id="275" r:id="rId9"/>
    <p:sldId id="276" r:id="rId10"/>
    <p:sldId id="281" r:id="rId11"/>
    <p:sldId id="384" r:id="rId12"/>
    <p:sldId id="387" r:id="rId13"/>
    <p:sldId id="386" r:id="rId14"/>
  </p:sldIdLst>
  <p:sldSz cx="20104100" cy="11309350"/>
  <p:notesSz cx="20104100" cy="1130935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B0CB1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7407"/>
    <p:restoredTop sz="96104"/>
  </p:normalViewPr>
  <p:slideViewPr>
    <p:cSldViewPr>
      <p:cViewPr varScale="1">
        <p:scale>
          <a:sx n="71" d="100"/>
          <a:sy n="71" d="100"/>
        </p:scale>
        <p:origin x="780" y="66"/>
      </p:cViewPr>
      <p:guideLst>
        <p:guide orient="horz" pos="2880"/>
        <p:guide pos="216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9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8712200" cy="56673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x-none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11387138" y="0"/>
            <a:ext cx="8712200" cy="56673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D202280-189F-D645-ADCA-1749ACAE4F58}" type="datetimeFigureOut">
              <a:rPr lang="x-none" smtClean="0"/>
              <a:t>17.10.2022</a:t>
            </a:fld>
            <a:endParaRPr lang="x-none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6659563" y="1414463"/>
            <a:ext cx="6784975" cy="381635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x-none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2009775" y="5441950"/>
            <a:ext cx="16084550" cy="4454525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x-none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10742613"/>
            <a:ext cx="8712200" cy="56673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x-none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11387138" y="10742613"/>
            <a:ext cx="8712200" cy="56673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A1AB505-CABD-0A4D-9715-9E6AF73A2173}" type="slidenum">
              <a:rPr lang="x-none" smtClean="0"/>
              <a:t>‹#›</a:t>
            </a:fld>
            <a:endParaRPr lang="x-none"/>
          </a:p>
        </p:txBody>
      </p:sp>
    </p:spTree>
    <p:extLst>
      <p:ext uri="{BB962C8B-B14F-4D97-AF65-F5344CB8AC3E}">
        <p14:creationId xmlns:p14="http://schemas.microsoft.com/office/powerpoint/2010/main" val="171382612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x-none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A1AB505-CABD-0A4D-9715-9E6AF73A2173}" type="slidenum">
              <a:rPr lang="x-none" smtClean="0"/>
              <a:t>2</a:t>
            </a:fld>
            <a:endParaRPr lang="x-none"/>
          </a:p>
        </p:txBody>
      </p:sp>
    </p:spTree>
    <p:extLst>
      <p:ext uri="{BB962C8B-B14F-4D97-AF65-F5344CB8AC3E}">
        <p14:creationId xmlns:p14="http://schemas.microsoft.com/office/powerpoint/2010/main" val="1205105419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x-none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A1AB505-CABD-0A4D-9715-9E6AF73A2173}" type="slidenum">
              <a:rPr lang="x-none" smtClean="0"/>
              <a:t>3</a:t>
            </a:fld>
            <a:endParaRPr lang="x-none"/>
          </a:p>
        </p:txBody>
      </p:sp>
    </p:spTree>
    <p:extLst>
      <p:ext uri="{BB962C8B-B14F-4D97-AF65-F5344CB8AC3E}">
        <p14:creationId xmlns:p14="http://schemas.microsoft.com/office/powerpoint/2010/main" val="3607361622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x-none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A1AB505-CABD-0A4D-9715-9E6AF73A2173}" type="slidenum">
              <a:rPr lang="x-none" smtClean="0"/>
              <a:t>4</a:t>
            </a:fld>
            <a:endParaRPr lang="x-none"/>
          </a:p>
        </p:txBody>
      </p:sp>
    </p:spTree>
    <p:extLst>
      <p:ext uri="{BB962C8B-B14F-4D97-AF65-F5344CB8AC3E}">
        <p14:creationId xmlns:p14="http://schemas.microsoft.com/office/powerpoint/2010/main" val="653765948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x-none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A1AB505-CABD-0A4D-9715-9E6AF73A2173}" type="slidenum">
              <a:rPr lang="x-none" smtClean="0"/>
              <a:t>5</a:t>
            </a:fld>
            <a:endParaRPr lang="x-none"/>
          </a:p>
        </p:txBody>
      </p:sp>
    </p:spTree>
    <p:extLst>
      <p:ext uri="{BB962C8B-B14F-4D97-AF65-F5344CB8AC3E}">
        <p14:creationId xmlns:p14="http://schemas.microsoft.com/office/powerpoint/2010/main" val="248945029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x-none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A1AB505-CABD-0A4D-9715-9E6AF73A2173}" type="slidenum">
              <a:rPr lang="x-none" smtClean="0"/>
              <a:t>6</a:t>
            </a:fld>
            <a:endParaRPr lang="x-none"/>
          </a:p>
        </p:txBody>
      </p:sp>
    </p:spTree>
    <p:extLst>
      <p:ext uri="{BB962C8B-B14F-4D97-AF65-F5344CB8AC3E}">
        <p14:creationId xmlns:p14="http://schemas.microsoft.com/office/powerpoint/2010/main" val="3256859557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x-none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A1AB505-CABD-0A4D-9715-9E6AF73A2173}" type="slidenum">
              <a:rPr lang="x-none" smtClean="0"/>
              <a:t>8</a:t>
            </a:fld>
            <a:endParaRPr lang="x-none"/>
          </a:p>
        </p:txBody>
      </p:sp>
    </p:spTree>
    <p:extLst>
      <p:ext uri="{BB962C8B-B14F-4D97-AF65-F5344CB8AC3E}">
        <p14:creationId xmlns:p14="http://schemas.microsoft.com/office/powerpoint/2010/main" val="2558888508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x-none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A1AB505-CABD-0A4D-9715-9E6AF73A2173}" type="slidenum">
              <a:rPr lang="x-none" smtClean="0"/>
              <a:t>9</a:t>
            </a:fld>
            <a:endParaRPr lang="x-none"/>
          </a:p>
        </p:txBody>
      </p:sp>
    </p:spTree>
    <p:extLst>
      <p:ext uri="{BB962C8B-B14F-4D97-AF65-F5344CB8AC3E}">
        <p14:creationId xmlns:p14="http://schemas.microsoft.com/office/powerpoint/2010/main" val="2193457024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x-none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A1AB505-CABD-0A4D-9715-9E6AF73A2173}" type="slidenum">
              <a:rPr lang="x-none" smtClean="0"/>
              <a:t>10</a:t>
            </a:fld>
            <a:endParaRPr lang="x-none"/>
          </a:p>
        </p:txBody>
      </p:sp>
    </p:spTree>
    <p:extLst>
      <p:ext uri="{BB962C8B-B14F-4D97-AF65-F5344CB8AC3E}">
        <p14:creationId xmlns:p14="http://schemas.microsoft.com/office/powerpoint/2010/main" val="519076042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x-none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A1AB505-CABD-0A4D-9715-9E6AF73A2173}" type="slidenum">
              <a:rPr lang="x-none" smtClean="0"/>
              <a:t>11</a:t>
            </a:fld>
            <a:endParaRPr lang="x-none"/>
          </a:p>
        </p:txBody>
      </p:sp>
    </p:spTree>
    <p:extLst>
      <p:ext uri="{BB962C8B-B14F-4D97-AF65-F5344CB8AC3E}">
        <p14:creationId xmlns:p14="http://schemas.microsoft.com/office/powerpoint/2010/main" val="172209561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png"/><Relationship Id="rId3" Type="http://schemas.openxmlformats.org/officeDocument/2006/relationships/image" Target="../media/image3.png"/><Relationship Id="rId7" Type="http://schemas.openxmlformats.org/officeDocument/2006/relationships/image" Target="../media/image7.png"/><Relationship Id="rId12" Type="http://schemas.openxmlformats.org/officeDocument/2006/relationships/image" Target="../media/image12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6.png"/><Relationship Id="rId11" Type="http://schemas.openxmlformats.org/officeDocument/2006/relationships/image" Target="../media/image11.png"/><Relationship Id="rId5" Type="http://schemas.openxmlformats.org/officeDocument/2006/relationships/image" Target="../media/image5.jpg"/><Relationship Id="rId10" Type="http://schemas.openxmlformats.org/officeDocument/2006/relationships/image" Target="../media/image10.png"/><Relationship Id="rId4" Type="http://schemas.openxmlformats.org/officeDocument/2006/relationships/image" Target="../media/image4.jpg"/><Relationship Id="rId9" Type="http://schemas.openxmlformats.org/officeDocument/2006/relationships/image" Target="../media/image9.png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ctrTitle"/>
          </p:nvPr>
        </p:nvSpPr>
        <p:spPr>
          <a:xfrm>
            <a:off x="1507807" y="3505898"/>
            <a:ext cx="17088486" cy="2374963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subTitle" idx="4"/>
          </p:nvPr>
        </p:nvSpPr>
        <p:spPr>
          <a:xfrm>
            <a:off x="3015615" y="6333236"/>
            <a:ext cx="14072870" cy="2827337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10/17/2022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Title and Content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bg object 16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14868657" cy="9266733"/>
          </a:xfrm>
          <a:prstGeom prst="rect">
            <a:avLst/>
          </a:prstGeom>
        </p:spPr>
      </p:pic>
      <p:pic>
        <p:nvPicPr>
          <p:cNvPr id="17" name="bg object 17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14868656" y="8694018"/>
            <a:ext cx="5235442" cy="2614224"/>
          </a:xfrm>
          <a:prstGeom prst="rect">
            <a:avLst/>
          </a:prstGeom>
        </p:spPr>
      </p:pic>
      <p:pic>
        <p:nvPicPr>
          <p:cNvPr id="18" name="bg object 18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14868656" y="0"/>
            <a:ext cx="3745121" cy="3336725"/>
          </a:xfrm>
          <a:prstGeom prst="rect">
            <a:avLst/>
          </a:prstGeom>
        </p:spPr>
      </p:pic>
      <p:pic>
        <p:nvPicPr>
          <p:cNvPr id="19" name="bg object 19"/>
          <p:cNvPicPr/>
          <p:nvPr/>
        </p:nvPicPr>
        <p:blipFill>
          <a:blip r:embed="rId5" cstate="print"/>
          <a:stretch>
            <a:fillRect/>
          </a:stretch>
        </p:blipFill>
        <p:spPr>
          <a:xfrm>
            <a:off x="18606763" y="0"/>
            <a:ext cx="1497336" cy="8523300"/>
          </a:xfrm>
          <a:prstGeom prst="rect">
            <a:avLst/>
          </a:prstGeom>
        </p:spPr>
      </p:pic>
      <p:pic>
        <p:nvPicPr>
          <p:cNvPr id="20" name="bg object 20"/>
          <p:cNvPicPr/>
          <p:nvPr/>
        </p:nvPicPr>
        <p:blipFill>
          <a:blip r:embed="rId6" cstate="print"/>
          <a:stretch>
            <a:fillRect/>
          </a:stretch>
        </p:blipFill>
        <p:spPr>
          <a:xfrm>
            <a:off x="14868656" y="3329741"/>
            <a:ext cx="3745121" cy="5558281"/>
          </a:xfrm>
          <a:prstGeom prst="rect">
            <a:avLst/>
          </a:prstGeom>
        </p:spPr>
      </p:pic>
      <p:pic>
        <p:nvPicPr>
          <p:cNvPr id="21" name="bg object 21"/>
          <p:cNvPicPr/>
          <p:nvPr/>
        </p:nvPicPr>
        <p:blipFill>
          <a:blip r:embed="rId7" cstate="print"/>
          <a:stretch>
            <a:fillRect/>
          </a:stretch>
        </p:blipFill>
        <p:spPr>
          <a:xfrm>
            <a:off x="18606763" y="8516316"/>
            <a:ext cx="1497336" cy="233186"/>
          </a:xfrm>
          <a:prstGeom prst="rect">
            <a:avLst/>
          </a:prstGeom>
        </p:spPr>
      </p:pic>
      <p:sp>
        <p:nvSpPr>
          <p:cNvPr id="22" name="bg object 22"/>
          <p:cNvSpPr/>
          <p:nvPr/>
        </p:nvSpPr>
        <p:spPr>
          <a:xfrm>
            <a:off x="1693811" y="3609257"/>
            <a:ext cx="2148840" cy="1050290"/>
          </a:xfrm>
          <a:custGeom>
            <a:avLst/>
            <a:gdLst/>
            <a:ahLst/>
            <a:cxnLst/>
            <a:rect l="l" t="t" r="r" b="b"/>
            <a:pathLst>
              <a:path w="2148840" h="1050289">
                <a:moveTo>
                  <a:pt x="284187" y="151295"/>
                </a:moveTo>
                <a:lnTo>
                  <a:pt x="276707" y="93814"/>
                </a:lnTo>
                <a:lnTo>
                  <a:pt x="257568" y="59321"/>
                </a:lnTo>
                <a:lnTo>
                  <a:pt x="227711" y="30886"/>
                </a:lnTo>
                <a:lnTo>
                  <a:pt x="219481" y="26136"/>
                </a:lnTo>
                <a:lnTo>
                  <a:pt x="219481" y="147688"/>
                </a:lnTo>
                <a:lnTo>
                  <a:pt x="219087" y="156781"/>
                </a:lnTo>
                <a:lnTo>
                  <a:pt x="195554" y="212623"/>
                </a:lnTo>
                <a:lnTo>
                  <a:pt x="148145" y="236156"/>
                </a:lnTo>
                <a:lnTo>
                  <a:pt x="109207" y="240284"/>
                </a:lnTo>
                <a:lnTo>
                  <a:pt x="109042" y="240284"/>
                </a:lnTo>
                <a:lnTo>
                  <a:pt x="89420" y="240271"/>
                </a:lnTo>
                <a:lnTo>
                  <a:pt x="69735" y="239306"/>
                </a:lnTo>
                <a:lnTo>
                  <a:pt x="63347" y="238899"/>
                </a:lnTo>
                <a:lnTo>
                  <a:pt x="63449" y="227393"/>
                </a:lnTo>
                <a:lnTo>
                  <a:pt x="63334" y="72694"/>
                </a:lnTo>
                <a:lnTo>
                  <a:pt x="116395" y="59461"/>
                </a:lnTo>
                <a:lnTo>
                  <a:pt x="135775" y="60921"/>
                </a:lnTo>
                <a:lnTo>
                  <a:pt x="177190" y="72694"/>
                </a:lnTo>
                <a:lnTo>
                  <a:pt x="207048" y="98818"/>
                </a:lnTo>
                <a:lnTo>
                  <a:pt x="219214" y="138595"/>
                </a:lnTo>
                <a:lnTo>
                  <a:pt x="219481" y="147688"/>
                </a:lnTo>
                <a:lnTo>
                  <a:pt x="219481" y="26136"/>
                </a:lnTo>
                <a:lnTo>
                  <a:pt x="181597" y="10871"/>
                </a:lnTo>
                <a:lnTo>
                  <a:pt x="134734" y="3454"/>
                </a:lnTo>
                <a:lnTo>
                  <a:pt x="104355" y="2451"/>
                </a:lnTo>
                <a:lnTo>
                  <a:pt x="73952" y="3467"/>
                </a:lnTo>
                <a:lnTo>
                  <a:pt x="34429" y="6642"/>
                </a:lnTo>
                <a:lnTo>
                  <a:pt x="0" y="15024"/>
                </a:lnTo>
                <a:lnTo>
                  <a:pt x="812" y="23329"/>
                </a:lnTo>
                <a:lnTo>
                  <a:pt x="558" y="26390"/>
                </a:lnTo>
                <a:lnTo>
                  <a:pt x="571" y="454139"/>
                </a:lnTo>
                <a:lnTo>
                  <a:pt x="673" y="465315"/>
                </a:lnTo>
                <a:lnTo>
                  <a:pt x="21069" y="465404"/>
                </a:lnTo>
                <a:lnTo>
                  <a:pt x="43611" y="465404"/>
                </a:lnTo>
                <a:lnTo>
                  <a:pt x="65112" y="465480"/>
                </a:lnTo>
                <a:lnTo>
                  <a:pt x="64782" y="465391"/>
                </a:lnTo>
                <a:lnTo>
                  <a:pt x="63474" y="465023"/>
                </a:lnTo>
                <a:lnTo>
                  <a:pt x="63538" y="306476"/>
                </a:lnTo>
                <a:lnTo>
                  <a:pt x="62395" y="301612"/>
                </a:lnTo>
                <a:lnTo>
                  <a:pt x="64960" y="296760"/>
                </a:lnTo>
                <a:lnTo>
                  <a:pt x="67360" y="297002"/>
                </a:lnTo>
                <a:lnTo>
                  <a:pt x="69824" y="297319"/>
                </a:lnTo>
                <a:lnTo>
                  <a:pt x="72301" y="297472"/>
                </a:lnTo>
                <a:lnTo>
                  <a:pt x="102196" y="298564"/>
                </a:lnTo>
                <a:lnTo>
                  <a:pt x="131902" y="297561"/>
                </a:lnTo>
                <a:lnTo>
                  <a:pt x="137706" y="296760"/>
                </a:lnTo>
                <a:lnTo>
                  <a:pt x="190182" y="285305"/>
                </a:lnTo>
                <a:lnTo>
                  <a:pt x="249847" y="246176"/>
                </a:lnTo>
                <a:lnTo>
                  <a:pt x="253758" y="240284"/>
                </a:lnTo>
                <a:lnTo>
                  <a:pt x="176796" y="240284"/>
                </a:lnTo>
                <a:lnTo>
                  <a:pt x="253758" y="240271"/>
                </a:lnTo>
                <a:lnTo>
                  <a:pt x="269201" y="216941"/>
                </a:lnTo>
                <a:lnTo>
                  <a:pt x="280974" y="180911"/>
                </a:lnTo>
                <a:lnTo>
                  <a:pt x="283222" y="166128"/>
                </a:lnTo>
                <a:lnTo>
                  <a:pt x="284187" y="151295"/>
                </a:lnTo>
                <a:close/>
              </a:path>
              <a:path w="2148840" h="1050289">
                <a:moveTo>
                  <a:pt x="287096" y="901395"/>
                </a:moveTo>
                <a:lnTo>
                  <a:pt x="281406" y="868984"/>
                </a:lnTo>
                <a:lnTo>
                  <a:pt x="268300" y="841717"/>
                </a:lnTo>
                <a:lnTo>
                  <a:pt x="263486" y="836587"/>
                </a:lnTo>
                <a:lnTo>
                  <a:pt x="263156" y="836231"/>
                </a:lnTo>
                <a:lnTo>
                  <a:pt x="247726" y="819772"/>
                </a:lnTo>
                <a:lnTo>
                  <a:pt x="221970" y="804710"/>
                </a:lnTo>
                <a:lnTo>
                  <a:pt x="221970" y="905027"/>
                </a:lnTo>
                <a:lnTo>
                  <a:pt x="220205" y="930529"/>
                </a:lnTo>
                <a:lnTo>
                  <a:pt x="196748" y="968451"/>
                </a:lnTo>
                <a:lnTo>
                  <a:pt x="156108" y="987056"/>
                </a:lnTo>
                <a:lnTo>
                  <a:pt x="119875" y="990396"/>
                </a:lnTo>
                <a:lnTo>
                  <a:pt x="103073" y="990003"/>
                </a:lnTo>
                <a:lnTo>
                  <a:pt x="86283" y="989025"/>
                </a:lnTo>
                <a:lnTo>
                  <a:pt x="62953" y="987336"/>
                </a:lnTo>
                <a:lnTo>
                  <a:pt x="63461" y="983386"/>
                </a:lnTo>
                <a:lnTo>
                  <a:pt x="63334" y="845096"/>
                </a:lnTo>
                <a:lnTo>
                  <a:pt x="63220" y="838250"/>
                </a:lnTo>
                <a:lnTo>
                  <a:pt x="65265" y="836231"/>
                </a:lnTo>
                <a:lnTo>
                  <a:pt x="71894" y="836460"/>
                </a:lnTo>
                <a:lnTo>
                  <a:pt x="91554" y="836676"/>
                </a:lnTo>
                <a:lnTo>
                  <a:pt x="114134" y="836676"/>
                </a:lnTo>
                <a:lnTo>
                  <a:pt x="130873" y="837107"/>
                </a:lnTo>
                <a:lnTo>
                  <a:pt x="170294" y="843673"/>
                </a:lnTo>
                <a:lnTo>
                  <a:pt x="212559" y="873671"/>
                </a:lnTo>
                <a:lnTo>
                  <a:pt x="221970" y="905027"/>
                </a:lnTo>
                <a:lnTo>
                  <a:pt x="221970" y="804710"/>
                </a:lnTo>
                <a:lnTo>
                  <a:pt x="219595" y="803313"/>
                </a:lnTo>
                <a:lnTo>
                  <a:pt x="215379" y="801509"/>
                </a:lnTo>
                <a:lnTo>
                  <a:pt x="210997" y="800074"/>
                </a:lnTo>
                <a:lnTo>
                  <a:pt x="204089" y="797483"/>
                </a:lnTo>
                <a:lnTo>
                  <a:pt x="209448" y="794766"/>
                </a:lnTo>
                <a:lnTo>
                  <a:pt x="212852" y="793140"/>
                </a:lnTo>
                <a:lnTo>
                  <a:pt x="216154" y="791324"/>
                </a:lnTo>
                <a:lnTo>
                  <a:pt x="229997" y="782434"/>
                </a:lnTo>
                <a:lnTo>
                  <a:pt x="231432" y="781177"/>
                </a:lnTo>
                <a:lnTo>
                  <a:pt x="242163" y="771817"/>
                </a:lnTo>
                <a:lnTo>
                  <a:pt x="252590" y="759434"/>
                </a:lnTo>
                <a:lnTo>
                  <a:pt x="261239" y="745223"/>
                </a:lnTo>
                <a:lnTo>
                  <a:pt x="271957" y="713790"/>
                </a:lnTo>
                <a:lnTo>
                  <a:pt x="273900" y="680326"/>
                </a:lnTo>
                <a:lnTo>
                  <a:pt x="266738" y="648258"/>
                </a:lnTo>
                <a:lnTo>
                  <a:pt x="235546" y="607428"/>
                </a:lnTo>
                <a:lnTo>
                  <a:pt x="209499" y="592696"/>
                </a:lnTo>
                <a:lnTo>
                  <a:pt x="209499" y="702678"/>
                </a:lnTo>
                <a:lnTo>
                  <a:pt x="207441" y="718947"/>
                </a:lnTo>
                <a:lnTo>
                  <a:pt x="175425" y="760742"/>
                </a:lnTo>
                <a:lnTo>
                  <a:pt x="140779" y="777494"/>
                </a:lnTo>
                <a:lnTo>
                  <a:pt x="108381" y="779932"/>
                </a:lnTo>
                <a:lnTo>
                  <a:pt x="83629" y="780491"/>
                </a:lnTo>
                <a:lnTo>
                  <a:pt x="65189" y="781177"/>
                </a:lnTo>
                <a:lnTo>
                  <a:pt x="63233" y="779272"/>
                </a:lnTo>
                <a:lnTo>
                  <a:pt x="63360" y="770915"/>
                </a:lnTo>
                <a:lnTo>
                  <a:pt x="63487" y="759434"/>
                </a:lnTo>
                <a:lnTo>
                  <a:pt x="63411" y="654062"/>
                </a:lnTo>
                <a:lnTo>
                  <a:pt x="63347" y="648157"/>
                </a:lnTo>
                <a:lnTo>
                  <a:pt x="63220" y="641413"/>
                </a:lnTo>
                <a:lnTo>
                  <a:pt x="64731" y="637692"/>
                </a:lnTo>
                <a:lnTo>
                  <a:pt x="93192" y="636409"/>
                </a:lnTo>
                <a:lnTo>
                  <a:pt x="114427" y="635736"/>
                </a:lnTo>
                <a:lnTo>
                  <a:pt x="135623" y="636384"/>
                </a:lnTo>
                <a:lnTo>
                  <a:pt x="174561" y="644918"/>
                </a:lnTo>
                <a:lnTo>
                  <a:pt x="207594" y="685469"/>
                </a:lnTo>
                <a:lnTo>
                  <a:pt x="209499" y="702678"/>
                </a:lnTo>
                <a:lnTo>
                  <a:pt x="209499" y="592696"/>
                </a:lnTo>
                <a:lnTo>
                  <a:pt x="201866" y="589407"/>
                </a:lnTo>
                <a:lnTo>
                  <a:pt x="182994" y="584542"/>
                </a:lnTo>
                <a:lnTo>
                  <a:pt x="139014" y="579386"/>
                </a:lnTo>
                <a:lnTo>
                  <a:pt x="95084" y="579145"/>
                </a:lnTo>
                <a:lnTo>
                  <a:pt x="51193" y="582307"/>
                </a:lnTo>
                <a:lnTo>
                  <a:pt x="1930" y="588086"/>
                </a:lnTo>
                <a:lnTo>
                  <a:pt x="76" y="590740"/>
                </a:lnTo>
                <a:lnTo>
                  <a:pt x="774" y="598982"/>
                </a:lnTo>
                <a:lnTo>
                  <a:pt x="558" y="602030"/>
                </a:lnTo>
                <a:lnTo>
                  <a:pt x="558" y="1017104"/>
                </a:lnTo>
                <a:lnTo>
                  <a:pt x="914" y="1030071"/>
                </a:lnTo>
                <a:lnTo>
                  <a:pt x="47561" y="1045032"/>
                </a:lnTo>
                <a:lnTo>
                  <a:pt x="96964" y="1047242"/>
                </a:lnTo>
                <a:lnTo>
                  <a:pt x="121729" y="1047242"/>
                </a:lnTo>
                <a:lnTo>
                  <a:pt x="173596" y="1041184"/>
                </a:lnTo>
                <a:lnTo>
                  <a:pt x="231228" y="1017104"/>
                </a:lnTo>
                <a:lnTo>
                  <a:pt x="259892" y="990396"/>
                </a:lnTo>
                <a:lnTo>
                  <a:pt x="262597" y="987882"/>
                </a:lnTo>
                <a:lnTo>
                  <a:pt x="282054" y="949210"/>
                </a:lnTo>
                <a:lnTo>
                  <a:pt x="287096" y="901395"/>
                </a:lnTo>
                <a:close/>
              </a:path>
              <a:path w="2148840" h="1050289">
                <a:moveTo>
                  <a:pt x="657072" y="465366"/>
                </a:moveTo>
                <a:lnTo>
                  <a:pt x="656920" y="460349"/>
                </a:lnTo>
                <a:lnTo>
                  <a:pt x="655370" y="456857"/>
                </a:lnTo>
                <a:lnTo>
                  <a:pt x="617512" y="341884"/>
                </a:lnTo>
                <a:lnTo>
                  <a:pt x="598716" y="284784"/>
                </a:lnTo>
                <a:lnTo>
                  <a:pt x="534720" y="90373"/>
                </a:lnTo>
                <a:lnTo>
                  <a:pt x="533869" y="87795"/>
                </a:lnTo>
                <a:lnTo>
                  <a:pt x="533869" y="284784"/>
                </a:lnTo>
                <a:lnTo>
                  <a:pt x="411492" y="284784"/>
                </a:lnTo>
                <a:lnTo>
                  <a:pt x="471741" y="90373"/>
                </a:lnTo>
                <a:lnTo>
                  <a:pt x="474497" y="90436"/>
                </a:lnTo>
                <a:lnTo>
                  <a:pt x="533869" y="284784"/>
                </a:lnTo>
                <a:lnTo>
                  <a:pt x="533869" y="87795"/>
                </a:lnTo>
                <a:lnTo>
                  <a:pt x="529170" y="73545"/>
                </a:lnTo>
                <a:lnTo>
                  <a:pt x="519938" y="45262"/>
                </a:lnTo>
                <a:lnTo>
                  <a:pt x="510844" y="16929"/>
                </a:lnTo>
                <a:lnTo>
                  <a:pt x="508469" y="9410"/>
                </a:lnTo>
                <a:lnTo>
                  <a:pt x="505891" y="7708"/>
                </a:lnTo>
                <a:lnTo>
                  <a:pt x="504926" y="7073"/>
                </a:lnTo>
                <a:lnTo>
                  <a:pt x="484720" y="7620"/>
                </a:lnTo>
                <a:lnTo>
                  <a:pt x="472033" y="7708"/>
                </a:lnTo>
                <a:lnTo>
                  <a:pt x="459333" y="7607"/>
                </a:lnTo>
                <a:lnTo>
                  <a:pt x="440499" y="7226"/>
                </a:lnTo>
                <a:lnTo>
                  <a:pt x="437057" y="9156"/>
                </a:lnTo>
                <a:lnTo>
                  <a:pt x="435851" y="17132"/>
                </a:lnTo>
                <a:lnTo>
                  <a:pt x="435114" y="18745"/>
                </a:lnTo>
                <a:lnTo>
                  <a:pt x="293395" y="452818"/>
                </a:lnTo>
                <a:lnTo>
                  <a:pt x="290385" y="458190"/>
                </a:lnTo>
                <a:lnTo>
                  <a:pt x="290423" y="465404"/>
                </a:lnTo>
                <a:lnTo>
                  <a:pt x="352310" y="465366"/>
                </a:lnTo>
                <a:lnTo>
                  <a:pt x="380720" y="376720"/>
                </a:lnTo>
                <a:lnTo>
                  <a:pt x="390613" y="345592"/>
                </a:lnTo>
                <a:lnTo>
                  <a:pt x="391998" y="341769"/>
                </a:lnTo>
                <a:lnTo>
                  <a:pt x="471919" y="342036"/>
                </a:lnTo>
                <a:lnTo>
                  <a:pt x="550024" y="341960"/>
                </a:lnTo>
                <a:lnTo>
                  <a:pt x="552589" y="343471"/>
                </a:lnTo>
                <a:lnTo>
                  <a:pt x="554101" y="348513"/>
                </a:lnTo>
                <a:lnTo>
                  <a:pt x="556501" y="356235"/>
                </a:lnTo>
                <a:lnTo>
                  <a:pt x="559028" y="363918"/>
                </a:lnTo>
                <a:lnTo>
                  <a:pt x="564197" y="379234"/>
                </a:lnTo>
                <a:lnTo>
                  <a:pt x="583450" y="437248"/>
                </a:lnTo>
                <a:lnTo>
                  <a:pt x="591185" y="460349"/>
                </a:lnTo>
                <a:lnTo>
                  <a:pt x="591159" y="465442"/>
                </a:lnTo>
                <a:lnTo>
                  <a:pt x="648233" y="465378"/>
                </a:lnTo>
                <a:lnTo>
                  <a:pt x="657072" y="465378"/>
                </a:lnTo>
                <a:close/>
              </a:path>
              <a:path w="2148840" h="1050289">
                <a:moveTo>
                  <a:pt x="661581" y="586689"/>
                </a:moveTo>
                <a:lnTo>
                  <a:pt x="660057" y="584631"/>
                </a:lnTo>
                <a:lnTo>
                  <a:pt x="659498" y="583869"/>
                </a:lnTo>
                <a:lnTo>
                  <a:pt x="643648" y="584492"/>
                </a:lnTo>
                <a:lnTo>
                  <a:pt x="634758" y="584631"/>
                </a:lnTo>
                <a:lnTo>
                  <a:pt x="625868" y="584530"/>
                </a:lnTo>
                <a:lnTo>
                  <a:pt x="617004" y="584123"/>
                </a:lnTo>
                <a:lnTo>
                  <a:pt x="608253" y="583552"/>
                </a:lnTo>
                <a:lnTo>
                  <a:pt x="603542" y="586752"/>
                </a:lnTo>
                <a:lnTo>
                  <a:pt x="578358" y="630250"/>
                </a:lnTo>
                <a:lnTo>
                  <a:pt x="557479" y="665873"/>
                </a:lnTo>
                <a:lnTo>
                  <a:pt x="533793" y="706056"/>
                </a:lnTo>
                <a:lnTo>
                  <a:pt x="513168" y="740943"/>
                </a:lnTo>
                <a:lnTo>
                  <a:pt x="511911" y="745896"/>
                </a:lnTo>
                <a:lnTo>
                  <a:pt x="507047" y="748322"/>
                </a:lnTo>
                <a:lnTo>
                  <a:pt x="504748" y="744626"/>
                </a:lnTo>
                <a:lnTo>
                  <a:pt x="502424" y="740943"/>
                </a:lnTo>
                <a:lnTo>
                  <a:pt x="482511" y="708329"/>
                </a:lnTo>
                <a:lnTo>
                  <a:pt x="481317" y="706361"/>
                </a:lnTo>
                <a:lnTo>
                  <a:pt x="480237" y="704596"/>
                </a:lnTo>
                <a:lnTo>
                  <a:pt x="434213" y="629119"/>
                </a:lnTo>
                <a:lnTo>
                  <a:pt x="409041" y="587514"/>
                </a:lnTo>
                <a:lnTo>
                  <a:pt x="409041" y="705535"/>
                </a:lnTo>
                <a:lnTo>
                  <a:pt x="408228" y="706361"/>
                </a:lnTo>
                <a:lnTo>
                  <a:pt x="407619" y="705421"/>
                </a:lnTo>
                <a:lnTo>
                  <a:pt x="408368" y="704596"/>
                </a:lnTo>
                <a:lnTo>
                  <a:pt x="409041" y="705535"/>
                </a:lnTo>
                <a:lnTo>
                  <a:pt x="409041" y="587514"/>
                </a:lnTo>
                <a:lnTo>
                  <a:pt x="408584" y="586752"/>
                </a:lnTo>
                <a:lnTo>
                  <a:pt x="405853" y="584492"/>
                </a:lnTo>
                <a:lnTo>
                  <a:pt x="404825" y="583641"/>
                </a:lnTo>
                <a:lnTo>
                  <a:pt x="397344" y="584123"/>
                </a:lnTo>
                <a:lnTo>
                  <a:pt x="389115" y="584466"/>
                </a:lnTo>
                <a:lnTo>
                  <a:pt x="380860" y="584492"/>
                </a:lnTo>
                <a:lnTo>
                  <a:pt x="364337" y="584314"/>
                </a:lnTo>
                <a:lnTo>
                  <a:pt x="350558" y="584314"/>
                </a:lnTo>
                <a:lnTo>
                  <a:pt x="350545" y="1030528"/>
                </a:lnTo>
                <a:lnTo>
                  <a:pt x="350735" y="1033132"/>
                </a:lnTo>
                <a:lnTo>
                  <a:pt x="350075" y="1040866"/>
                </a:lnTo>
                <a:lnTo>
                  <a:pt x="352374" y="1042365"/>
                </a:lnTo>
                <a:lnTo>
                  <a:pt x="389775" y="1042212"/>
                </a:lnTo>
                <a:lnTo>
                  <a:pt x="409473" y="1042365"/>
                </a:lnTo>
                <a:lnTo>
                  <a:pt x="409917" y="1042123"/>
                </a:lnTo>
                <a:lnTo>
                  <a:pt x="412203" y="1040853"/>
                </a:lnTo>
                <a:lnTo>
                  <a:pt x="411403" y="1033132"/>
                </a:lnTo>
                <a:lnTo>
                  <a:pt x="411340" y="1032281"/>
                </a:lnTo>
                <a:lnTo>
                  <a:pt x="411505" y="1030528"/>
                </a:lnTo>
                <a:lnTo>
                  <a:pt x="411391" y="737781"/>
                </a:lnTo>
                <a:lnTo>
                  <a:pt x="411276" y="735279"/>
                </a:lnTo>
                <a:lnTo>
                  <a:pt x="409219" y="722007"/>
                </a:lnTo>
                <a:lnTo>
                  <a:pt x="408165" y="715454"/>
                </a:lnTo>
                <a:lnTo>
                  <a:pt x="408863" y="708329"/>
                </a:lnTo>
                <a:lnTo>
                  <a:pt x="412800" y="710057"/>
                </a:lnTo>
                <a:lnTo>
                  <a:pt x="413613" y="712508"/>
                </a:lnTo>
                <a:lnTo>
                  <a:pt x="414705" y="714679"/>
                </a:lnTo>
                <a:lnTo>
                  <a:pt x="438086" y="755942"/>
                </a:lnTo>
                <a:lnTo>
                  <a:pt x="479475" y="824026"/>
                </a:lnTo>
                <a:lnTo>
                  <a:pt x="505104" y="849249"/>
                </a:lnTo>
                <a:lnTo>
                  <a:pt x="513410" y="847674"/>
                </a:lnTo>
                <a:lnTo>
                  <a:pt x="519315" y="842619"/>
                </a:lnTo>
                <a:lnTo>
                  <a:pt x="539203" y="808659"/>
                </a:lnTo>
                <a:lnTo>
                  <a:pt x="559181" y="774763"/>
                </a:lnTo>
                <a:lnTo>
                  <a:pt x="574395" y="748322"/>
                </a:lnTo>
                <a:lnTo>
                  <a:pt x="578802" y="740664"/>
                </a:lnTo>
                <a:lnTo>
                  <a:pt x="597598" y="706056"/>
                </a:lnTo>
                <a:lnTo>
                  <a:pt x="597814" y="703224"/>
                </a:lnTo>
                <a:lnTo>
                  <a:pt x="598411" y="700049"/>
                </a:lnTo>
                <a:lnTo>
                  <a:pt x="603389" y="701001"/>
                </a:lnTo>
                <a:lnTo>
                  <a:pt x="603313" y="704024"/>
                </a:lnTo>
                <a:lnTo>
                  <a:pt x="602094" y="705878"/>
                </a:lnTo>
                <a:lnTo>
                  <a:pt x="600544" y="716470"/>
                </a:lnTo>
                <a:lnTo>
                  <a:pt x="599313" y="727113"/>
                </a:lnTo>
                <a:lnTo>
                  <a:pt x="598500" y="737781"/>
                </a:lnTo>
                <a:lnTo>
                  <a:pt x="598411" y="740664"/>
                </a:lnTo>
                <a:lnTo>
                  <a:pt x="598297" y="1033132"/>
                </a:lnTo>
                <a:lnTo>
                  <a:pt x="597281" y="1041069"/>
                </a:lnTo>
                <a:lnTo>
                  <a:pt x="600608" y="1042403"/>
                </a:lnTo>
                <a:lnTo>
                  <a:pt x="618083" y="1042149"/>
                </a:lnTo>
                <a:lnTo>
                  <a:pt x="632599" y="1042136"/>
                </a:lnTo>
                <a:lnTo>
                  <a:pt x="658520" y="1042365"/>
                </a:lnTo>
                <a:lnTo>
                  <a:pt x="659079" y="1042111"/>
                </a:lnTo>
                <a:lnTo>
                  <a:pt x="661365" y="1041069"/>
                </a:lnTo>
                <a:lnTo>
                  <a:pt x="661416" y="1040853"/>
                </a:lnTo>
                <a:lnTo>
                  <a:pt x="660603" y="1033132"/>
                </a:lnTo>
                <a:lnTo>
                  <a:pt x="660565" y="1032281"/>
                </a:lnTo>
                <a:lnTo>
                  <a:pt x="660704" y="1030528"/>
                </a:lnTo>
                <a:lnTo>
                  <a:pt x="660755" y="700049"/>
                </a:lnTo>
                <a:lnTo>
                  <a:pt x="660755" y="597522"/>
                </a:lnTo>
                <a:lnTo>
                  <a:pt x="660654" y="594512"/>
                </a:lnTo>
                <a:lnTo>
                  <a:pt x="661581" y="586689"/>
                </a:lnTo>
                <a:close/>
              </a:path>
              <a:path w="2148840" h="1050289">
                <a:moveTo>
                  <a:pt x="1006525" y="430745"/>
                </a:moveTo>
                <a:lnTo>
                  <a:pt x="1005408" y="422135"/>
                </a:lnTo>
                <a:lnTo>
                  <a:pt x="1004481" y="419430"/>
                </a:lnTo>
                <a:lnTo>
                  <a:pt x="1005268" y="416128"/>
                </a:lnTo>
                <a:lnTo>
                  <a:pt x="1005357" y="337794"/>
                </a:lnTo>
                <a:lnTo>
                  <a:pt x="1004303" y="340423"/>
                </a:lnTo>
                <a:lnTo>
                  <a:pt x="948715" y="340436"/>
                </a:lnTo>
                <a:lnTo>
                  <a:pt x="948575" y="340550"/>
                </a:lnTo>
                <a:lnTo>
                  <a:pt x="948372" y="374218"/>
                </a:lnTo>
                <a:lnTo>
                  <a:pt x="948715" y="404736"/>
                </a:lnTo>
                <a:lnTo>
                  <a:pt x="946632" y="407187"/>
                </a:lnTo>
                <a:lnTo>
                  <a:pt x="941285" y="408825"/>
                </a:lnTo>
                <a:lnTo>
                  <a:pt x="927989" y="412280"/>
                </a:lnTo>
                <a:lnTo>
                  <a:pt x="914565" y="414489"/>
                </a:lnTo>
                <a:lnTo>
                  <a:pt x="901014" y="415442"/>
                </a:lnTo>
                <a:lnTo>
                  <a:pt x="887361" y="415112"/>
                </a:lnTo>
                <a:lnTo>
                  <a:pt x="826757" y="396240"/>
                </a:lnTo>
                <a:lnTo>
                  <a:pt x="784237" y="348107"/>
                </a:lnTo>
                <a:lnTo>
                  <a:pt x="770280" y="311975"/>
                </a:lnTo>
                <a:lnTo>
                  <a:pt x="761415" y="251739"/>
                </a:lnTo>
                <a:lnTo>
                  <a:pt x="761542" y="221373"/>
                </a:lnTo>
                <a:lnTo>
                  <a:pt x="767308" y="171284"/>
                </a:lnTo>
                <a:lnTo>
                  <a:pt x="779399" y="133972"/>
                </a:lnTo>
                <a:lnTo>
                  <a:pt x="801700" y="97663"/>
                </a:lnTo>
                <a:lnTo>
                  <a:pt x="836117" y="70777"/>
                </a:lnTo>
                <a:lnTo>
                  <a:pt x="875868" y="59220"/>
                </a:lnTo>
                <a:lnTo>
                  <a:pt x="894410" y="58026"/>
                </a:lnTo>
                <a:lnTo>
                  <a:pt x="912977" y="59080"/>
                </a:lnTo>
                <a:lnTo>
                  <a:pt x="931532" y="62230"/>
                </a:lnTo>
                <a:lnTo>
                  <a:pt x="941539" y="64465"/>
                </a:lnTo>
                <a:lnTo>
                  <a:pt x="941552" y="133299"/>
                </a:lnTo>
                <a:lnTo>
                  <a:pt x="943114" y="135331"/>
                </a:lnTo>
                <a:lnTo>
                  <a:pt x="969733" y="135077"/>
                </a:lnTo>
                <a:lnTo>
                  <a:pt x="996746" y="135356"/>
                </a:lnTo>
                <a:lnTo>
                  <a:pt x="998677" y="133451"/>
                </a:lnTo>
                <a:lnTo>
                  <a:pt x="998435" y="115785"/>
                </a:lnTo>
                <a:lnTo>
                  <a:pt x="998461" y="79717"/>
                </a:lnTo>
                <a:lnTo>
                  <a:pt x="998397" y="28879"/>
                </a:lnTo>
                <a:lnTo>
                  <a:pt x="999794" y="25285"/>
                </a:lnTo>
                <a:lnTo>
                  <a:pt x="996137" y="23710"/>
                </a:lnTo>
                <a:lnTo>
                  <a:pt x="986713" y="19202"/>
                </a:lnTo>
                <a:lnTo>
                  <a:pt x="934643" y="2743"/>
                </a:lnTo>
                <a:lnTo>
                  <a:pt x="888009" y="0"/>
                </a:lnTo>
                <a:lnTo>
                  <a:pt x="864514" y="1562"/>
                </a:lnTo>
                <a:lnTo>
                  <a:pt x="815771" y="12801"/>
                </a:lnTo>
                <a:lnTo>
                  <a:pt x="775030" y="35090"/>
                </a:lnTo>
                <a:lnTo>
                  <a:pt x="742264" y="68414"/>
                </a:lnTo>
                <a:lnTo>
                  <a:pt x="717486" y="112750"/>
                </a:lnTo>
                <a:lnTo>
                  <a:pt x="701001" y="171919"/>
                </a:lnTo>
                <a:lnTo>
                  <a:pt x="696366" y="233324"/>
                </a:lnTo>
                <a:lnTo>
                  <a:pt x="697166" y="266204"/>
                </a:lnTo>
                <a:lnTo>
                  <a:pt x="706742" y="330593"/>
                </a:lnTo>
                <a:lnTo>
                  <a:pt x="735736" y="398691"/>
                </a:lnTo>
                <a:lnTo>
                  <a:pt x="760730" y="428625"/>
                </a:lnTo>
                <a:lnTo>
                  <a:pt x="792073" y="451370"/>
                </a:lnTo>
                <a:lnTo>
                  <a:pt x="830008" y="466598"/>
                </a:lnTo>
                <a:lnTo>
                  <a:pt x="873874" y="473189"/>
                </a:lnTo>
                <a:lnTo>
                  <a:pt x="895997" y="473100"/>
                </a:lnTo>
                <a:lnTo>
                  <a:pt x="937704" y="468045"/>
                </a:lnTo>
                <a:lnTo>
                  <a:pt x="974686" y="455307"/>
                </a:lnTo>
                <a:lnTo>
                  <a:pt x="1003846" y="437083"/>
                </a:lnTo>
                <a:lnTo>
                  <a:pt x="1006525" y="430745"/>
                </a:lnTo>
                <a:close/>
              </a:path>
              <a:path w="2148840" h="1050289">
                <a:moveTo>
                  <a:pt x="1024585" y="1040320"/>
                </a:moveTo>
                <a:lnTo>
                  <a:pt x="1024509" y="984186"/>
                </a:lnTo>
                <a:lnTo>
                  <a:pt x="816660" y="984173"/>
                </a:lnTo>
                <a:lnTo>
                  <a:pt x="816432" y="984059"/>
                </a:lnTo>
                <a:lnTo>
                  <a:pt x="816381" y="841425"/>
                </a:lnTo>
                <a:lnTo>
                  <a:pt x="816114" y="837488"/>
                </a:lnTo>
                <a:lnTo>
                  <a:pt x="818108" y="835977"/>
                </a:lnTo>
                <a:lnTo>
                  <a:pt x="824687" y="836091"/>
                </a:lnTo>
                <a:lnTo>
                  <a:pt x="827659" y="836015"/>
                </a:lnTo>
                <a:lnTo>
                  <a:pt x="994841" y="836002"/>
                </a:lnTo>
                <a:lnTo>
                  <a:pt x="997064" y="835977"/>
                </a:lnTo>
                <a:lnTo>
                  <a:pt x="997800" y="835964"/>
                </a:lnTo>
                <a:lnTo>
                  <a:pt x="1004417" y="836015"/>
                </a:lnTo>
                <a:lnTo>
                  <a:pt x="1006094" y="834275"/>
                </a:lnTo>
                <a:lnTo>
                  <a:pt x="1006068" y="778370"/>
                </a:lnTo>
                <a:lnTo>
                  <a:pt x="1004201" y="777468"/>
                </a:lnTo>
                <a:lnTo>
                  <a:pt x="1003782" y="777278"/>
                </a:lnTo>
                <a:lnTo>
                  <a:pt x="997369" y="777468"/>
                </a:lnTo>
                <a:lnTo>
                  <a:pt x="994397" y="777392"/>
                </a:lnTo>
                <a:lnTo>
                  <a:pt x="816483" y="777367"/>
                </a:lnTo>
                <a:lnTo>
                  <a:pt x="816394" y="643724"/>
                </a:lnTo>
                <a:lnTo>
                  <a:pt x="817880" y="642048"/>
                </a:lnTo>
                <a:lnTo>
                  <a:pt x="1009345" y="641985"/>
                </a:lnTo>
                <a:lnTo>
                  <a:pt x="1012329" y="641794"/>
                </a:lnTo>
                <a:lnTo>
                  <a:pt x="1020432" y="642429"/>
                </a:lnTo>
                <a:lnTo>
                  <a:pt x="1020737" y="641794"/>
                </a:lnTo>
                <a:lnTo>
                  <a:pt x="1021664" y="639787"/>
                </a:lnTo>
                <a:lnTo>
                  <a:pt x="1021486" y="623963"/>
                </a:lnTo>
                <a:lnTo>
                  <a:pt x="1021575" y="594080"/>
                </a:lnTo>
                <a:lnTo>
                  <a:pt x="1021715" y="585546"/>
                </a:lnTo>
                <a:lnTo>
                  <a:pt x="1020381" y="584555"/>
                </a:lnTo>
                <a:lnTo>
                  <a:pt x="1019517" y="583920"/>
                </a:lnTo>
                <a:lnTo>
                  <a:pt x="1012291" y="584479"/>
                </a:lnTo>
                <a:lnTo>
                  <a:pt x="1009738" y="584327"/>
                </a:lnTo>
                <a:lnTo>
                  <a:pt x="765924" y="584327"/>
                </a:lnTo>
                <a:lnTo>
                  <a:pt x="763358" y="584555"/>
                </a:lnTo>
                <a:lnTo>
                  <a:pt x="755713" y="583717"/>
                </a:lnTo>
                <a:lnTo>
                  <a:pt x="754113" y="586206"/>
                </a:lnTo>
                <a:lnTo>
                  <a:pt x="754735" y="594080"/>
                </a:lnTo>
                <a:lnTo>
                  <a:pt x="754532" y="597128"/>
                </a:lnTo>
                <a:lnTo>
                  <a:pt x="754557" y="1036040"/>
                </a:lnTo>
                <a:lnTo>
                  <a:pt x="754405" y="1040549"/>
                </a:lnTo>
                <a:lnTo>
                  <a:pt x="755878" y="1042441"/>
                </a:lnTo>
                <a:lnTo>
                  <a:pt x="762241" y="1042073"/>
                </a:lnTo>
                <a:lnTo>
                  <a:pt x="764794" y="1042200"/>
                </a:lnTo>
                <a:lnTo>
                  <a:pt x="1013675" y="1042200"/>
                </a:lnTo>
                <a:lnTo>
                  <a:pt x="1015593" y="1042073"/>
                </a:lnTo>
                <a:lnTo>
                  <a:pt x="1016241" y="1042035"/>
                </a:lnTo>
                <a:lnTo>
                  <a:pt x="1023277" y="1042581"/>
                </a:lnTo>
                <a:lnTo>
                  <a:pt x="1023594" y="1042035"/>
                </a:lnTo>
                <a:lnTo>
                  <a:pt x="1024585" y="1040320"/>
                </a:lnTo>
                <a:close/>
              </a:path>
              <a:path w="2148840" h="1050289">
                <a:moveTo>
                  <a:pt x="1322616" y="465404"/>
                </a:moveTo>
                <a:lnTo>
                  <a:pt x="1322387" y="465404"/>
                </a:lnTo>
                <a:lnTo>
                  <a:pt x="1322387" y="466128"/>
                </a:lnTo>
                <a:lnTo>
                  <a:pt x="1322616" y="465404"/>
                </a:lnTo>
                <a:close/>
              </a:path>
              <a:path w="2148840" h="1050289">
                <a:moveTo>
                  <a:pt x="1390548" y="133299"/>
                </a:moveTo>
                <a:lnTo>
                  <a:pt x="1390434" y="110604"/>
                </a:lnTo>
                <a:lnTo>
                  <a:pt x="1390345" y="65697"/>
                </a:lnTo>
                <a:lnTo>
                  <a:pt x="1390332" y="7670"/>
                </a:lnTo>
                <a:lnTo>
                  <a:pt x="1390180" y="7543"/>
                </a:lnTo>
                <a:lnTo>
                  <a:pt x="1341158" y="7505"/>
                </a:lnTo>
                <a:lnTo>
                  <a:pt x="1223022" y="7505"/>
                </a:lnTo>
                <a:lnTo>
                  <a:pt x="1055331" y="7543"/>
                </a:lnTo>
                <a:lnTo>
                  <a:pt x="1055230" y="7670"/>
                </a:lnTo>
                <a:lnTo>
                  <a:pt x="1055103" y="135674"/>
                </a:lnTo>
                <a:lnTo>
                  <a:pt x="1055458" y="135216"/>
                </a:lnTo>
                <a:lnTo>
                  <a:pt x="1089063" y="135178"/>
                </a:lnTo>
                <a:lnTo>
                  <a:pt x="1093127" y="135178"/>
                </a:lnTo>
                <a:lnTo>
                  <a:pt x="1097292" y="135166"/>
                </a:lnTo>
                <a:lnTo>
                  <a:pt x="1111719" y="135064"/>
                </a:lnTo>
                <a:lnTo>
                  <a:pt x="1111872" y="134950"/>
                </a:lnTo>
                <a:lnTo>
                  <a:pt x="1111973" y="87210"/>
                </a:lnTo>
                <a:lnTo>
                  <a:pt x="1112088" y="66116"/>
                </a:lnTo>
                <a:lnTo>
                  <a:pt x="1112240" y="65951"/>
                </a:lnTo>
                <a:lnTo>
                  <a:pt x="1175651" y="65887"/>
                </a:lnTo>
                <a:lnTo>
                  <a:pt x="1191374" y="65938"/>
                </a:lnTo>
                <a:lnTo>
                  <a:pt x="1191463" y="407619"/>
                </a:lnTo>
                <a:lnTo>
                  <a:pt x="1155509" y="407797"/>
                </a:lnTo>
                <a:lnTo>
                  <a:pt x="1130109" y="407619"/>
                </a:lnTo>
                <a:lnTo>
                  <a:pt x="1124597" y="407517"/>
                </a:lnTo>
                <a:lnTo>
                  <a:pt x="1122730" y="409333"/>
                </a:lnTo>
                <a:lnTo>
                  <a:pt x="1123035" y="425704"/>
                </a:lnTo>
                <a:lnTo>
                  <a:pt x="1123061" y="447167"/>
                </a:lnTo>
                <a:lnTo>
                  <a:pt x="1122781" y="457885"/>
                </a:lnTo>
                <a:lnTo>
                  <a:pt x="1122540" y="464756"/>
                </a:lnTo>
                <a:lnTo>
                  <a:pt x="1125385" y="465823"/>
                </a:lnTo>
                <a:lnTo>
                  <a:pt x="1137335" y="465086"/>
                </a:lnTo>
                <a:lnTo>
                  <a:pt x="1143711" y="465391"/>
                </a:lnTo>
                <a:lnTo>
                  <a:pt x="1322387" y="465404"/>
                </a:lnTo>
                <a:lnTo>
                  <a:pt x="1322387" y="465086"/>
                </a:lnTo>
                <a:lnTo>
                  <a:pt x="1322273" y="407974"/>
                </a:lnTo>
                <a:lnTo>
                  <a:pt x="1322222" y="407784"/>
                </a:lnTo>
                <a:lnTo>
                  <a:pt x="1286802" y="407644"/>
                </a:lnTo>
                <a:lnTo>
                  <a:pt x="1274419" y="407670"/>
                </a:lnTo>
                <a:lnTo>
                  <a:pt x="1255674" y="407974"/>
                </a:lnTo>
                <a:lnTo>
                  <a:pt x="1255318" y="407797"/>
                </a:lnTo>
                <a:lnTo>
                  <a:pt x="1252372" y="406311"/>
                </a:lnTo>
                <a:lnTo>
                  <a:pt x="1253667" y="396646"/>
                </a:lnTo>
                <a:lnTo>
                  <a:pt x="1253375" y="394004"/>
                </a:lnTo>
                <a:lnTo>
                  <a:pt x="1253274" y="73888"/>
                </a:lnTo>
                <a:lnTo>
                  <a:pt x="1253197" y="68160"/>
                </a:lnTo>
                <a:lnTo>
                  <a:pt x="1254721" y="65798"/>
                </a:lnTo>
                <a:lnTo>
                  <a:pt x="1254798" y="65671"/>
                </a:lnTo>
                <a:lnTo>
                  <a:pt x="1293444" y="65938"/>
                </a:lnTo>
                <a:lnTo>
                  <a:pt x="1331912" y="65849"/>
                </a:lnTo>
                <a:lnTo>
                  <a:pt x="1334071" y="67487"/>
                </a:lnTo>
                <a:lnTo>
                  <a:pt x="1333931" y="75361"/>
                </a:lnTo>
                <a:lnTo>
                  <a:pt x="1333804" y="87210"/>
                </a:lnTo>
                <a:lnTo>
                  <a:pt x="1333715" y="124841"/>
                </a:lnTo>
                <a:lnTo>
                  <a:pt x="1333690" y="127177"/>
                </a:lnTo>
                <a:lnTo>
                  <a:pt x="1333563" y="133299"/>
                </a:lnTo>
                <a:lnTo>
                  <a:pt x="1335125" y="135521"/>
                </a:lnTo>
                <a:lnTo>
                  <a:pt x="1351572" y="135039"/>
                </a:lnTo>
                <a:lnTo>
                  <a:pt x="1367637" y="135013"/>
                </a:lnTo>
                <a:lnTo>
                  <a:pt x="1372019" y="135039"/>
                </a:lnTo>
                <a:lnTo>
                  <a:pt x="1388783" y="135547"/>
                </a:lnTo>
                <a:lnTo>
                  <a:pt x="1389253" y="134950"/>
                </a:lnTo>
                <a:lnTo>
                  <a:pt x="1390548" y="133299"/>
                </a:lnTo>
                <a:close/>
              </a:path>
              <a:path w="2148840" h="1050289">
                <a:moveTo>
                  <a:pt x="1412011" y="919111"/>
                </a:moveTo>
                <a:lnTo>
                  <a:pt x="1409966" y="916787"/>
                </a:lnTo>
                <a:lnTo>
                  <a:pt x="1382674" y="917308"/>
                </a:lnTo>
                <a:lnTo>
                  <a:pt x="1355928" y="916889"/>
                </a:lnTo>
                <a:lnTo>
                  <a:pt x="1354607" y="919340"/>
                </a:lnTo>
                <a:lnTo>
                  <a:pt x="1354810" y="936739"/>
                </a:lnTo>
                <a:lnTo>
                  <a:pt x="1354670" y="982903"/>
                </a:lnTo>
                <a:lnTo>
                  <a:pt x="1344917" y="985824"/>
                </a:lnTo>
                <a:lnTo>
                  <a:pt x="1330032" y="989393"/>
                </a:lnTo>
                <a:lnTo>
                  <a:pt x="1315021" y="991285"/>
                </a:lnTo>
                <a:lnTo>
                  <a:pt x="1299883" y="991603"/>
                </a:lnTo>
                <a:lnTo>
                  <a:pt x="1284630" y="990434"/>
                </a:lnTo>
                <a:lnTo>
                  <a:pt x="1236649" y="974763"/>
                </a:lnTo>
                <a:lnTo>
                  <a:pt x="1199718" y="939761"/>
                </a:lnTo>
                <a:lnTo>
                  <a:pt x="1181049" y="902677"/>
                </a:lnTo>
                <a:lnTo>
                  <a:pt x="1170533" y="858735"/>
                </a:lnTo>
                <a:lnTo>
                  <a:pt x="1167638" y="827887"/>
                </a:lnTo>
                <a:lnTo>
                  <a:pt x="1167790" y="796886"/>
                </a:lnTo>
                <a:lnTo>
                  <a:pt x="1173619" y="747763"/>
                </a:lnTo>
                <a:lnTo>
                  <a:pt x="1192326" y="697039"/>
                </a:lnTo>
                <a:lnTo>
                  <a:pt x="1229271" y="654799"/>
                </a:lnTo>
                <a:lnTo>
                  <a:pt x="1268501" y="637984"/>
                </a:lnTo>
                <a:lnTo>
                  <a:pt x="1291386" y="634466"/>
                </a:lnTo>
                <a:lnTo>
                  <a:pt x="1314564" y="634809"/>
                </a:lnTo>
                <a:lnTo>
                  <a:pt x="1337957" y="638771"/>
                </a:lnTo>
                <a:lnTo>
                  <a:pt x="1347609" y="641121"/>
                </a:lnTo>
                <a:lnTo>
                  <a:pt x="1347774" y="677773"/>
                </a:lnTo>
                <a:lnTo>
                  <a:pt x="1347457" y="710082"/>
                </a:lnTo>
                <a:lnTo>
                  <a:pt x="1349616" y="712050"/>
                </a:lnTo>
                <a:lnTo>
                  <a:pt x="1355661" y="711885"/>
                </a:lnTo>
                <a:lnTo>
                  <a:pt x="1404899" y="711593"/>
                </a:lnTo>
                <a:lnTo>
                  <a:pt x="1404988" y="656513"/>
                </a:lnTo>
                <a:lnTo>
                  <a:pt x="1404899" y="605358"/>
                </a:lnTo>
                <a:lnTo>
                  <a:pt x="1406093" y="602145"/>
                </a:lnTo>
                <a:lnTo>
                  <a:pt x="1390573" y="594245"/>
                </a:lnTo>
                <a:lnTo>
                  <a:pt x="1331264" y="577875"/>
                </a:lnTo>
                <a:lnTo>
                  <a:pt x="1306639" y="576249"/>
                </a:lnTo>
                <a:lnTo>
                  <a:pt x="1282001" y="576770"/>
                </a:lnTo>
                <a:lnTo>
                  <a:pt x="1217917" y="590727"/>
                </a:lnTo>
                <a:lnTo>
                  <a:pt x="1183792" y="609587"/>
                </a:lnTo>
                <a:lnTo>
                  <a:pt x="1155179" y="636358"/>
                </a:lnTo>
                <a:lnTo>
                  <a:pt x="1132205" y="671182"/>
                </a:lnTo>
                <a:lnTo>
                  <a:pt x="1115364" y="713105"/>
                </a:lnTo>
                <a:lnTo>
                  <a:pt x="1103477" y="782713"/>
                </a:lnTo>
                <a:lnTo>
                  <a:pt x="1102702" y="817930"/>
                </a:lnTo>
                <a:lnTo>
                  <a:pt x="1104353" y="853351"/>
                </a:lnTo>
                <a:lnTo>
                  <a:pt x="1110576" y="896937"/>
                </a:lnTo>
                <a:lnTo>
                  <a:pt x="1123454" y="939012"/>
                </a:lnTo>
                <a:lnTo>
                  <a:pt x="1141564" y="974267"/>
                </a:lnTo>
                <a:lnTo>
                  <a:pt x="1195019" y="1025829"/>
                </a:lnTo>
                <a:lnTo>
                  <a:pt x="1230972" y="1041387"/>
                </a:lnTo>
                <a:lnTo>
                  <a:pt x="1273302" y="1049210"/>
                </a:lnTo>
                <a:lnTo>
                  <a:pt x="1294777" y="1049820"/>
                </a:lnTo>
                <a:lnTo>
                  <a:pt x="1316431" y="1048626"/>
                </a:lnTo>
                <a:lnTo>
                  <a:pt x="1357452" y="1040612"/>
                </a:lnTo>
                <a:lnTo>
                  <a:pt x="1395869" y="1023975"/>
                </a:lnTo>
                <a:lnTo>
                  <a:pt x="1411935" y="996581"/>
                </a:lnTo>
                <a:lnTo>
                  <a:pt x="1410690" y="980821"/>
                </a:lnTo>
                <a:lnTo>
                  <a:pt x="1410589" y="964920"/>
                </a:lnTo>
                <a:lnTo>
                  <a:pt x="1411262" y="930389"/>
                </a:lnTo>
                <a:lnTo>
                  <a:pt x="1411008" y="927760"/>
                </a:lnTo>
                <a:lnTo>
                  <a:pt x="1412011" y="919111"/>
                </a:lnTo>
                <a:close/>
              </a:path>
              <a:path w="2148840" h="1050289">
                <a:moveTo>
                  <a:pt x="1529143" y="1042174"/>
                </a:moveTo>
                <a:lnTo>
                  <a:pt x="1528368" y="1042174"/>
                </a:lnTo>
                <a:lnTo>
                  <a:pt x="1529143" y="1043927"/>
                </a:lnTo>
                <a:lnTo>
                  <a:pt x="1529143" y="1042174"/>
                </a:lnTo>
                <a:close/>
              </a:path>
              <a:path w="2148840" h="1050289">
                <a:moveTo>
                  <a:pt x="1725434" y="201574"/>
                </a:moveTo>
                <a:lnTo>
                  <a:pt x="1723034" y="199656"/>
                </a:lnTo>
                <a:lnTo>
                  <a:pt x="1723047" y="201574"/>
                </a:lnTo>
                <a:lnTo>
                  <a:pt x="1725434" y="201574"/>
                </a:lnTo>
                <a:close/>
              </a:path>
              <a:path w="2148840" h="1050289">
                <a:moveTo>
                  <a:pt x="1742071" y="465315"/>
                </a:moveTo>
                <a:lnTo>
                  <a:pt x="1741982" y="407873"/>
                </a:lnTo>
                <a:lnTo>
                  <a:pt x="1741893" y="407746"/>
                </a:lnTo>
                <a:lnTo>
                  <a:pt x="1585353" y="407720"/>
                </a:lnTo>
                <a:lnTo>
                  <a:pt x="1563116" y="407670"/>
                </a:lnTo>
                <a:lnTo>
                  <a:pt x="1536026" y="407873"/>
                </a:lnTo>
                <a:lnTo>
                  <a:pt x="1534007" y="406273"/>
                </a:lnTo>
                <a:lnTo>
                  <a:pt x="1534439" y="393357"/>
                </a:lnTo>
                <a:lnTo>
                  <a:pt x="1534236" y="385559"/>
                </a:lnTo>
                <a:lnTo>
                  <a:pt x="1534287" y="259537"/>
                </a:lnTo>
                <a:lnTo>
                  <a:pt x="1534452" y="259422"/>
                </a:lnTo>
                <a:lnTo>
                  <a:pt x="1668259" y="259334"/>
                </a:lnTo>
                <a:lnTo>
                  <a:pt x="1680464" y="259334"/>
                </a:lnTo>
                <a:lnTo>
                  <a:pt x="1701457" y="259321"/>
                </a:lnTo>
                <a:lnTo>
                  <a:pt x="1723034" y="259295"/>
                </a:lnTo>
                <a:lnTo>
                  <a:pt x="1723110" y="259168"/>
                </a:lnTo>
                <a:lnTo>
                  <a:pt x="1723250" y="240944"/>
                </a:lnTo>
                <a:lnTo>
                  <a:pt x="1723199" y="215595"/>
                </a:lnTo>
                <a:lnTo>
                  <a:pt x="1723072" y="203111"/>
                </a:lnTo>
                <a:lnTo>
                  <a:pt x="1723047" y="201574"/>
                </a:lnTo>
                <a:lnTo>
                  <a:pt x="1669059" y="201510"/>
                </a:lnTo>
                <a:lnTo>
                  <a:pt x="1534502" y="201523"/>
                </a:lnTo>
                <a:lnTo>
                  <a:pt x="1534185" y="203111"/>
                </a:lnTo>
                <a:lnTo>
                  <a:pt x="1534236" y="82727"/>
                </a:lnTo>
                <a:lnTo>
                  <a:pt x="1534325" y="77101"/>
                </a:lnTo>
                <a:lnTo>
                  <a:pt x="1534185" y="67830"/>
                </a:lnTo>
                <a:lnTo>
                  <a:pt x="1535480" y="65760"/>
                </a:lnTo>
                <a:lnTo>
                  <a:pt x="1542288" y="65963"/>
                </a:lnTo>
                <a:lnTo>
                  <a:pt x="1545259" y="65862"/>
                </a:lnTo>
                <a:lnTo>
                  <a:pt x="1726476" y="65862"/>
                </a:lnTo>
                <a:lnTo>
                  <a:pt x="1728939" y="65760"/>
                </a:lnTo>
                <a:lnTo>
                  <a:pt x="1729435" y="65735"/>
                </a:lnTo>
                <a:lnTo>
                  <a:pt x="1736407" y="66065"/>
                </a:lnTo>
                <a:lnTo>
                  <a:pt x="1737029" y="65735"/>
                </a:lnTo>
                <a:lnTo>
                  <a:pt x="1738744" y="64833"/>
                </a:lnTo>
                <a:lnTo>
                  <a:pt x="1738630" y="48437"/>
                </a:lnTo>
                <a:lnTo>
                  <a:pt x="1738744" y="8801"/>
                </a:lnTo>
                <a:lnTo>
                  <a:pt x="1737550" y="7708"/>
                </a:lnTo>
                <a:lnTo>
                  <a:pt x="1736877" y="7086"/>
                </a:lnTo>
                <a:lnTo>
                  <a:pt x="1730502" y="7670"/>
                </a:lnTo>
                <a:lnTo>
                  <a:pt x="1728368" y="7505"/>
                </a:lnTo>
                <a:lnTo>
                  <a:pt x="1482801" y="7505"/>
                </a:lnTo>
                <a:lnTo>
                  <a:pt x="1480654" y="7708"/>
                </a:lnTo>
                <a:lnTo>
                  <a:pt x="1472704" y="6807"/>
                </a:lnTo>
                <a:lnTo>
                  <a:pt x="1471180" y="9931"/>
                </a:lnTo>
                <a:lnTo>
                  <a:pt x="1471828" y="17780"/>
                </a:lnTo>
                <a:lnTo>
                  <a:pt x="1471777" y="456755"/>
                </a:lnTo>
                <a:lnTo>
                  <a:pt x="1471460" y="463486"/>
                </a:lnTo>
                <a:lnTo>
                  <a:pt x="1472844" y="465467"/>
                </a:lnTo>
                <a:lnTo>
                  <a:pt x="1479626" y="465315"/>
                </a:lnTo>
                <a:lnTo>
                  <a:pt x="1482585" y="465404"/>
                </a:lnTo>
                <a:lnTo>
                  <a:pt x="1711337" y="465404"/>
                </a:lnTo>
                <a:lnTo>
                  <a:pt x="1742071" y="465353"/>
                </a:lnTo>
                <a:close/>
              </a:path>
              <a:path w="2148840" h="1050289">
                <a:moveTo>
                  <a:pt x="1742922" y="465353"/>
                </a:moveTo>
                <a:lnTo>
                  <a:pt x="1742071" y="465353"/>
                </a:lnTo>
                <a:lnTo>
                  <a:pt x="1742071" y="466940"/>
                </a:lnTo>
                <a:lnTo>
                  <a:pt x="1742922" y="465353"/>
                </a:lnTo>
                <a:close/>
              </a:path>
              <a:path w="2148840" h="1050289">
                <a:moveTo>
                  <a:pt x="1796872" y="585304"/>
                </a:moveTo>
                <a:lnTo>
                  <a:pt x="1795691" y="584542"/>
                </a:lnTo>
                <a:lnTo>
                  <a:pt x="1794306" y="583641"/>
                </a:lnTo>
                <a:lnTo>
                  <a:pt x="1786521" y="584530"/>
                </a:lnTo>
                <a:lnTo>
                  <a:pt x="1784375" y="584327"/>
                </a:lnTo>
                <a:lnTo>
                  <a:pt x="1473746" y="584327"/>
                </a:lnTo>
                <a:lnTo>
                  <a:pt x="1471320" y="584542"/>
                </a:lnTo>
                <a:lnTo>
                  <a:pt x="1471180" y="584542"/>
                </a:lnTo>
                <a:lnTo>
                  <a:pt x="1463179" y="583730"/>
                </a:lnTo>
                <a:lnTo>
                  <a:pt x="1461376" y="586028"/>
                </a:lnTo>
                <a:lnTo>
                  <a:pt x="1461516" y="619607"/>
                </a:lnTo>
                <a:lnTo>
                  <a:pt x="1461541" y="662762"/>
                </a:lnTo>
                <a:lnTo>
                  <a:pt x="1461427" y="690575"/>
                </a:lnTo>
                <a:lnTo>
                  <a:pt x="1461274" y="710730"/>
                </a:lnTo>
                <a:lnTo>
                  <a:pt x="1464170" y="712025"/>
                </a:lnTo>
                <a:lnTo>
                  <a:pt x="1479829" y="711720"/>
                </a:lnTo>
                <a:lnTo>
                  <a:pt x="1491437" y="711720"/>
                </a:lnTo>
                <a:lnTo>
                  <a:pt x="1498879" y="711746"/>
                </a:lnTo>
                <a:lnTo>
                  <a:pt x="1513890" y="711708"/>
                </a:lnTo>
                <a:lnTo>
                  <a:pt x="1518323" y="711669"/>
                </a:lnTo>
                <a:lnTo>
                  <a:pt x="1518450" y="703897"/>
                </a:lnTo>
                <a:lnTo>
                  <a:pt x="1518539" y="662762"/>
                </a:lnTo>
                <a:lnTo>
                  <a:pt x="1518399" y="650633"/>
                </a:lnTo>
                <a:lnTo>
                  <a:pt x="1518310" y="644055"/>
                </a:lnTo>
                <a:lnTo>
                  <a:pt x="1520075" y="641756"/>
                </a:lnTo>
                <a:lnTo>
                  <a:pt x="1541691" y="642035"/>
                </a:lnTo>
                <a:lnTo>
                  <a:pt x="1556804" y="642073"/>
                </a:lnTo>
                <a:lnTo>
                  <a:pt x="1598066" y="641934"/>
                </a:lnTo>
                <a:lnTo>
                  <a:pt x="1598015" y="984135"/>
                </a:lnTo>
                <a:lnTo>
                  <a:pt x="1529219" y="984199"/>
                </a:lnTo>
                <a:lnTo>
                  <a:pt x="1529041" y="982865"/>
                </a:lnTo>
                <a:lnTo>
                  <a:pt x="1529143" y="1042174"/>
                </a:lnTo>
                <a:lnTo>
                  <a:pt x="1718513" y="1042200"/>
                </a:lnTo>
                <a:lnTo>
                  <a:pt x="1720634" y="1042035"/>
                </a:lnTo>
                <a:lnTo>
                  <a:pt x="1727238" y="1042644"/>
                </a:lnTo>
                <a:lnTo>
                  <a:pt x="1727606" y="1042035"/>
                </a:lnTo>
                <a:lnTo>
                  <a:pt x="1728584" y="1040396"/>
                </a:lnTo>
                <a:lnTo>
                  <a:pt x="1728457" y="1024750"/>
                </a:lnTo>
                <a:lnTo>
                  <a:pt x="1728444" y="1002004"/>
                </a:lnTo>
                <a:lnTo>
                  <a:pt x="1728597" y="990638"/>
                </a:lnTo>
                <a:lnTo>
                  <a:pt x="1728698" y="985431"/>
                </a:lnTo>
                <a:lnTo>
                  <a:pt x="1726946" y="984237"/>
                </a:lnTo>
                <a:lnTo>
                  <a:pt x="1726653" y="984059"/>
                </a:lnTo>
                <a:lnTo>
                  <a:pt x="1696516" y="984237"/>
                </a:lnTo>
                <a:lnTo>
                  <a:pt x="1660017" y="984123"/>
                </a:lnTo>
                <a:lnTo>
                  <a:pt x="1660080" y="642048"/>
                </a:lnTo>
                <a:lnTo>
                  <a:pt x="1694522" y="642035"/>
                </a:lnTo>
                <a:lnTo>
                  <a:pt x="1700682" y="642035"/>
                </a:lnTo>
                <a:lnTo>
                  <a:pt x="1717789" y="642010"/>
                </a:lnTo>
                <a:lnTo>
                  <a:pt x="1725561" y="641934"/>
                </a:lnTo>
                <a:lnTo>
                  <a:pt x="1738312" y="641756"/>
                </a:lnTo>
                <a:lnTo>
                  <a:pt x="1740636" y="643724"/>
                </a:lnTo>
                <a:lnTo>
                  <a:pt x="1740471" y="650633"/>
                </a:lnTo>
                <a:lnTo>
                  <a:pt x="1740331" y="662762"/>
                </a:lnTo>
                <a:lnTo>
                  <a:pt x="1740344" y="690575"/>
                </a:lnTo>
                <a:lnTo>
                  <a:pt x="1740217" y="703897"/>
                </a:lnTo>
                <a:lnTo>
                  <a:pt x="1740090" y="710234"/>
                </a:lnTo>
                <a:lnTo>
                  <a:pt x="1742186" y="712076"/>
                </a:lnTo>
                <a:lnTo>
                  <a:pt x="1758391" y="711657"/>
                </a:lnTo>
                <a:lnTo>
                  <a:pt x="1774342" y="711631"/>
                </a:lnTo>
                <a:lnTo>
                  <a:pt x="1778762" y="711657"/>
                </a:lnTo>
                <a:lnTo>
                  <a:pt x="1794992" y="712063"/>
                </a:lnTo>
                <a:lnTo>
                  <a:pt x="1795411" y="711581"/>
                </a:lnTo>
                <a:lnTo>
                  <a:pt x="1796834" y="709955"/>
                </a:lnTo>
                <a:lnTo>
                  <a:pt x="1796732" y="690575"/>
                </a:lnTo>
                <a:lnTo>
                  <a:pt x="1796618" y="641756"/>
                </a:lnTo>
                <a:lnTo>
                  <a:pt x="1796656" y="619607"/>
                </a:lnTo>
                <a:lnTo>
                  <a:pt x="1796872" y="585304"/>
                </a:lnTo>
                <a:close/>
              </a:path>
              <a:path w="2148840" h="1050289">
                <a:moveTo>
                  <a:pt x="1899323" y="465416"/>
                </a:moveTo>
                <a:lnTo>
                  <a:pt x="1899183" y="465416"/>
                </a:lnTo>
                <a:lnTo>
                  <a:pt x="1899196" y="466166"/>
                </a:lnTo>
                <a:lnTo>
                  <a:pt x="1899323" y="465416"/>
                </a:lnTo>
                <a:close/>
              </a:path>
              <a:path w="2148840" h="1050289">
                <a:moveTo>
                  <a:pt x="2148128" y="460362"/>
                </a:moveTo>
                <a:lnTo>
                  <a:pt x="2148065" y="127990"/>
                </a:lnTo>
                <a:lnTo>
                  <a:pt x="2148078" y="7734"/>
                </a:lnTo>
                <a:lnTo>
                  <a:pt x="2148078" y="7505"/>
                </a:lnTo>
                <a:lnTo>
                  <a:pt x="2136698" y="7505"/>
                </a:lnTo>
                <a:lnTo>
                  <a:pt x="2120798" y="7734"/>
                </a:lnTo>
                <a:lnTo>
                  <a:pt x="2112861" y="7708"/>
                </a:lnTo>
                <a:lnTo>
                  <a:pt x="2104961" y="7315"/>
                </a:lnTo>
                <a:lnTo>
                  <a:pt x="2096096" y="6565"/>
                </a:lnTo>
                <a:lnTo>
                  <a:pt x="2091423" y="10134"/>
                </a:lnTo>
                <a:lnTo>
                  <a:pt x="2087041" y="17729"/>
                </a:lnTo>
                <a:lnTo>
                  <a:pt x="2066112" y="53708"/>
                </a:lnTo>
                <a:lnTo>
                  <a:pt x="2016925" y="137337"/>
                </a:lnTo>
                <a:lnTo>
                  <a:pt x="2000681" y="164884"/>
                </a:lnTo>
                <a:lnTo>
                  <a:pt x="1999221" y="168973"/>
                </a:lnTo>
                <a:lnTo>
                  <a:pt x="1995703" y="171665"/>
                </a:lnTo>
                <a:lnTo>
                  <a:pt x="1991461" y="168808"/>
                </a:lnTo>
                <a:lnTo>
                  <a:pt x="1989874" y="164147"/>
                </a:lnTo>
                <a:lnTo>
                  <a:pt x="1967509" y="127596"/>
                </a:lnTo>
                <a:lnTo>
                  <a:pt x="1921929" y="52781"/>
                </a:lnTo>
                <a:lnTo>
                  <a:pt x="1895932" y="9639"/>
                </a:lnTo>
                <a:lnTo>
                  <a:pt x="1892769" y="7670"/>
                </a:lnTo>
                <a:lnTo>
                  <a:pt x="1891334" y="6781"/>
                </a:lnTo>
                <a:lnTo>
                  <a:pt x="1883105" y="7315"/>
                </a:lnTo>
                <a:lnTo>
                  <a:pt x="1874227" y="7658"/>
                </a:lnTo>
                <a:lnTo>
                  <a:pt x="1865337" y="7670"/>
                </a:lnTo>
                <a:lnTo>
                  <a:pt x="1847545" y="7543"/>
                </a:lnTo>
                <a:lnTo>
                  <a:pt x="1837931" y="7607"/>
                </a:lnTo>
                <a:lnTo>
                  <a:pt x="1837893" y="9639"/>
                </a:lnTo>
                <a:lnTo>
                  <a:pt x="1837778" y="453415"/>
                </a:lnTo>
                <a:lnTo>
                  <a:pt x="1837969" y="455523"/>
                </a:lnTo>
                <a:lnTo>
                  <a:pt x="1837067" y="463842"/>
                </a:lnTo>
                <a:lnTo>
                  <a:pt x="1839607" y="465556"/>
                </a:lnTo>
                <a:lnTo>
                  <a:pt x="1849894" y="465416"/>
                </a:lnTo>
                <a:lnTo>
                  <a:pt x="1879777" y="465366"/>
                </a:lnTo>
                <a:lnTo>
                  <a:pt x="1899183" y="465416"/>
                </a:lnTo>
                <a:lnTo>
                  <a:pt x="1899081" y="455523"/>
                </a:lnTo>
                <a:lnTo>
                  <a:pt x="1899158" y="178600"/>
                </a:lnTo>
                <a:lnTo>
                  <a:pt x="1898535" y="158686"/>
                </a:lnTo>
                <a:lnTo>
                  <a:pt x="1896529" y="137337"/>
                </a:lnTo>
                <a:lnTo>
                  <a:pt x="1895195" y="134175"/>
                </a:lnTo>
                <a:lnTo>
                  <a:pt x="1895373" y="131673"/>
                </a:lnTo>
                <a:lnTo>
                  <a:pt x="1895487" y="130530"/>
                </a:lnTo>
                <a:lnTo>
                  <a:pt x="1895983" y="127596"/>
                </a:lnTo>
                <a:lnTo>
                  <a:pt x="1898294" y="130530"/>
                </a:lnTo>
                <a:lnTo>
                  <a:pt x="1900605" y="133375"/>
                </a:lnTo>
                <a:lnTo>
                  <a:pt x="1900999" y="137261"/>
                </a:lnTo>
                <a:lnTo>
                  <a:pt x="1902790" y="139001"/>
                </a:lnTo>
                <a:lnTo>
                  <a:pt x="1920595" y="170840"/>
                </a:lnTo>
                <a:lnTo>
                  <a:pt x="1939391" y="202057"/>
                </a:lnTo>
                <a:lnTo>
                  <a:pt x="1958467" y="233108"/>
                </a:lnTo>
                <a:lnTo>
                  <a:pt x="1977110" y="264426"/>
                </a:lnTo>
                <a:lnTo>
                  <a:pt x="1981377" y="271868"/>
                </a:lnTo>
                <a:lnTo>
                  <a:pt x="1986749" y="272262"/>
                </a:lnTo>
                <a:lnTo>
                  <a:pt x="2001126" y="272872"/>
                </a:lnTo>
                <a:lnTo>
                  <a:pt x="2005126" y="270179"/>
                </a:lnTo>
                <a:lnTo>
                  <a:pt x="2008746" y="263804"/>
                </a:lnTo>
                <a:lnTo>
                  <a:pt x="2027428" y="231368"/>
                </a:lnTo>
                <a:lnTo>
                  <a:pt x="2062200" y="171665"/>
                </a:lnTo>
                <a:lnTo>
                  <a:pt x="2083371" y="133997"/>
                </a:lnTo>
                <a:lnTo>
                  <a:pt x="2084793" y="127990"/>
                </a:lnTo>
                <a:lnTo>
                  <a:pt x="2089315" y="128003"/>
                </a:lnTo>
                <a:lnTo>
                  <a:pt x="2088324" y="140677"/>
                </a:lnTo>
                <a:lnTo>
                  <a:pt x="2087206" y="153314"/>
                </a:lnTo>
                <a:lnTo>
                  <a:pt x="2086368" y="164884"/>
                </a:lnTo>
                <a:lnTo>
                  <a:pt x="2086267" y="166674"/>
                </a:lnTo>
                <a:lnTo>
                  <a:pt x="2086165" y="170840"/>
                </a:lnTo>
                <a:lnTo>
                  <a:pt x="2086051" y="449072"/>
                </a:lnTo>
                <a:lnTo>
                  <a:pt x="2085924" y="463677"/>
                </a:lnTo>
                <a:lnTo>
                  <a:pt x="2087511" y="465645"/>
                </a:lnTo>
                <a:lnTo>
                  <a:pt x="2093125" y="465493"/>
                </a:lnTo>
                <a:lnTo>
                  <a:pt x="2103285" y="465353"/>
                </a:lnTo>
                <a:lnTo>
                  <a:pt x="2123605" y="465391"/>
                </a:lnTo>
                <a:lnTo>
                  <a:pt x="2136775" y="465366"/>
                </a:lnTo>
                <a:lnTo>
                  <a:pt x="2142985" y="465391"/>
                </a:lnTo>
                <a:lnTo>
                  <a:pt x="2143125" y="465366"/>
                </a:lnTo>
                <a:lnTo>
                  <a:pt x="2147100" y="464400"/>
                </a:lnTo>
                <a:lnTo>
                  <a:pt x="2148128" y="460362"/>
                </a:lnTo>
                <a:close/>
              </a:path>
              <a:path w="2148840" h="1050289">
                <a:moveTo>
                  <a:pt x="2148433" y="985215"/>
                </a:moveTo>
                <a:lnTo>
                  <a:pt x="2145842" y="983500"/>
                </a:lnTo>
                <a:lnTo>
                  <a:pt x="2137143" y="984440"/>
                </a:lnTo>
                <a:lnTo>
                  <a:pt x="2134146" y="984173"/>
                </a:lnTo>
                <a:lnTo>
                  <a:pt x="1940458" y="984148"/>
                </a:lnTo>
                <a:lnTo>
                  <a:pt x="1940306" y="984021"/>
                </a:lnTo>
                <a:lnTo>
                  <a:pt x="1940306" y="836155"/>
                </a:lnTo>
                <a:lnTo>
                  <a:pt x="2129345" y="835939"/>
                </a:lnTo>
                <a:lnTo>
                  <a:pt x="2129383" y="777405"/>
                </a:lnTo>
                <a:lnTo>
                  <a:pt x="1942909" y="777506"/>
                </a:lnTo>
                <a:lnTo>
                  <a:pt x="1940102" y="776871"/>
                </a:lnTo>
                <a:lnTo>
                  <a:pt x="1940280" y="740346"/>
                </a:lnTo>
                <a:lnTo>
                  <a:pt x="1940128" y="643140"/>
                </a:lnTo>
                <a:lnTo>
                  <a:pt x="1942731" y="641731"/>
                </a:lnTo>
                <a:lnTo>
                  <a:pt x="1957705" y="642061"/>
                </a:lnTo>
                <a:lnTo>
                  <a:pt x="2144725" y="641972"/>
                </a:lnTo>
                <a:lnTo>
                  <a:pt x="2144877" y="641845"/>
                </a:lnTo>
                <a:lnTo>
                  <a:pt x="2144915" y="602386"/>
                </a:lnTo>
                <a:lnTo>
                  <a:pt x="2145347" y="585355"/>
                </a:lnTo>
                <a:lnTo>
                  <a:pt x="2142731" y="583552"/>
                </a:lnTo>
                <a:lnTo>
                  <a:pt x="2135301" y="584492"/>
                </a:lnTo>
                <a:lnTo>
                  <a:pt x="2133587" y="584314"/>
                </a:lnTo>
                <a:lnTo>
                  <a:pt x="1885556" y="584403"/>
                </a:lnTo>
                <a:lnTo>
                  <a:pt x="1879206" y="584187"/>
                </a:lnTo>
                <a:lnTo>
                  <a:pt x="1877796" y="586168"/>
                </a:lnTo>
                <a:lnTo>
                  <a:pt x="1878076" y="592899"/>
                </a:lnTo>
                <a:lnTo>
                  <a:pt x="1877961" y="595934"/>
                </a:lnTo>
                <a:lnTo>
                  <a:pt x="1877961" y="813384"/>
                </a:lnTo>
                <a:lnTo>
                  <a:pt x="1877961" y="1026490"/>
                </a:lnTo>
                <a:lnTo>
                  <a:pt x="1878152" y="1032573"/>
                </a:lnTo>
                <a:lnTo>
                  <a:pt x="1877517" y="1040688"/>
                </a:lnTo>
                <a:lnTo>
                  <a:pt x="1879727" y="1042631"/>
                </a:lnTo>
                <a:lnTo>
                  <a:pt x="1887512" y="1042022"/>
                </a:lnTo>
                <a:lnTo>
                  <a:pt x="1890496" y="1042212"/>
                </a:lnTo>
                <a:lnTo>
                  <a:pt x="2126665" y="1042212"/>
                </a:lnTo>
                <a:lnTo>
                  <a:pt x="2133879" y="1041895"/>
                </a:lnTo>
                <a:lnTo>
                  <a:pt x="2146782" y="1042644"/>
                </a:lnTo>
                <a:lnTo>
                  <a:pt x="2148230" y="1040091"/>
                </a:lnTo>
                <a:lnTo>
                  <a:pt x="2147976" y="1002576"/>
                </a:lnTo>
                <a:lnTo>
                  <a:pt x="2148433" y="985215"/>
                </a:lnTo>
                <a:close/>
              </a:path>
              <a:path w="2148840" h="1050289">
                <a:moveTo>
                  <a:pt x="2148586" y="7505"/>
                </a:moveTo>
                <a:lnTo>
                  <a:pt x="2148090" y="6184"/>
                </a:lnTo>
                <a:lnTo>
                  <a:pt x="2148078" y="7505"/>
                </a:lnTo>
                <a:lnTo>
                  <a:pt x="2148586" y="7505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23" name="bg object 23"/>
          <p:cNvPicPr/>
          <p:nvPr/>
        </p:nvPicPr>
        <p:blipFill>
          <a:blip r:embed="rId8" cstate="print"/>
          <a:stretch>
            <a:fillRect/>
          </a:stretch>
        </p:blipFill>
        <p:spPr>
          <a:xfrm>
            <a:off x="1693016" y="1709026"/>
            <a:ext cx="2161473" cy="1614351"/>
          </a:xfrm>
          <a:prstGeom prst="rect">
            <a:avLst/>
          </a:prstGeom>
        </p:spPr>
      </p:pic>
      <p:pic>
        <p:nvPicPr>
          <p:cNvPr id="24" name="bg object 24"/>
          <p:cNvPicPr/>
          <p:nvPr/>
        </p:nvPicPr>
        <p:blipFill>
          <a:blip r:embed="rId9" cstate="print"/>
          <a:stretch>
            <a:fillRect/>
          </a:stretch>
        </p:blipFill>
        <p:spPr>
          <a:xfrm>
            <a:off x="1699026" y="5080662"/>
            <a:ext cx="2135149" cy="200025"/>
          </a:xfrm>
          <a:prstGeom prst="rect">
            <a:avLst/>
          </a:prstGeom>
        </p:spPr>
      </p:pic>
      <p:pic>
        <p:nvPicPr>
          <p:cNvPr id="25" name="bg object 25"/>
          <p:cNvPicPr/>
          <p:nvPr/>
        </p:nvPicPr>
        <p:blipFill>
          <a:blip r:embed="rId10" cstate="print"/>
          <a:stretch>
            <a:fillRect/>
          </a:stretch>
        </p:blipFill>
        <p:spPr>
          <a:xfrm>
            <a:off x="1699068" y="4793791"/>
            <a:ext cx="2157285" cy="210924"/>
          </a:xfrm>
          <a:prstGeom prst="rect">
            <a:avLst/>
          </a:prstGeom>
        </p:spPr>
      </p:pic>
      <p:pic>
        <p:nvPicPr>
          <p:cNvPr id="26" name="bg object 26"/>
          <p:cNvPicPr/>
          <p:nvPr/>
        </p:nvPicPr>
        <p:blipFill>
          <a:blip r:embed="rId11" cstate="print"/>
          <a:stretch>
            <a:fillRect/>
          </a:stretch>
        </p:blipFill>
        <p:spPr>
          <a:xfrm>
            <a:off x="3198530" y="3520123"/>
            <a:ext cx="76762" cy="76081"/>
          </a:xfrm>
          <a:prstGeom prst="rect">
            <a:avLst/>
          </a:prstGeom>
        </p:spPr>
      </p:pic>
      <p:pic>
        <p:nvPicPr>
          <p:cNvPr id="27" name="bg object 27"/>
          <p:cNvPicPr/>
          <p:nvPr/>
        </p:nvPicPr>
        <p:blipFill>
          <a:blip r:embed="rId12" cstate="print"/>
          <a:stretch>
            <a:fillRect/>
          </a:stretch>
        </p:blipFill>
        <p:spPr>
          <a:xfrm>
            <a:off x="3318977" y="3520123"/>
            <a:ext cx="76259" cy="76081"/>
          </a:xfrm>
          <a:prstGeom prst="rect">
            <a:avLst/>
          </a:prstGeom>
        </p:spPr>
      </p:pic>
      <p:sp>
        <p:nvSpPr>
          <p:cNvPr id="28" name="bg object 28"/>
          <p:cNvSpPr/>
          <p:nvPr/>
        </p:nvSpPr>
        <p:spPr>
          <a:xfrm>
            <a:off x="2291417" y="4309303"/>
            <a:ext cx="6350" cy="6350"/>
          </a:xfrm>
          <a:custGeom>
            <a:avLst/>
            <a:gdLst/>
            <a:ahLst/>
            <a:cxnLst/>
            <a:rect l="l" t="t" r="r" b="b"/>
            <a:pathLst>
              <a:path w="6350" h="6350">
                <a:moveTo>
                  <a:pt x="806" y="0"/>
                </a:moveTo>
                <a:lnTo>
                  <a:pt x="219" y="3172"/>
                </a:lnTo>
                <a:lnTo>
                  <a:pt x="0" y="5999"/>
                </a:lnTo>
                <a:lnTo>
                  <a:pt x="4492" y="5821"/>
                </a:lnTo>
                <a:lnTo>
                  <a:pt x="5717" y="3968"/>
                </a:lnTo>
                <a:lnTo>
                  <a:pt x="5790" y="952"/>
                </a:lnTo>
                <a:lnTo>
                  <a:pt x="806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4500" b="1" i="0">
                <a:solidFill>
                  <a:schemeClr val="bg1"/>
                </a:solidFill>
                <a:latin typeface="Verdana"/>
                <a:cs typeface="Verdana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/>
        <p:txBody>
          <a:bodyPr lIns="0" tIns="0" rIns="0" bIns="0"/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10/17/2022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4500" b="1" i="0">
                <a:solidFill>
                  <a:schemeClr val="bg1"/>
                </a:solidFill>
                <a:latin typeface="Verdana"/>
                <a:cs typeface="Verdana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sz="half" idx="2"/>
          </p:nvPr>
        </p:nvSpPr>
        <p:spPr>
          <a:xfrm>
            <a:off x="1005205" y="2601150"/>
            <a:ext cx="8745284" cy="7464171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sz="half" idx="3"/>
          </p:nvPr>
        </p:nvSpPr>
        <p:spPr>
          <a:xfrm>
            <a:off x="10353611" y="2601150"/>
            <a:ext cx="8745284" cy="7464171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6" name="Holder 6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10/17/2022</a:t>
            </a:fld>
            <a:endParaRPr lang="en-US"/>
          </a:p>
        </p:txBody>
      </p:sp>
      <p:sp>
        <p:nvSpPr>
          <p:cNvPr id="7" name="Holder 7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4500" b="1" i="0">
                <a:solidFill>
                  <a:schemeClr val="bg1"/>
                </a:solidFill>
                <a:latin typeface="Verdana"/>
                <a:cs typeface="Verdana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10/17/2022</a:t>
            </a:fld>
            <a:endParaRPr lang="en-US"/>
          </a:p>
        </p:txBody>
      </p:sp>
      <p:sp>
        <p:nvSpPr>
          <p:cNvPr id="5" name="Holder 5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10/17/2022</a:t>
            </a:fld>
            <a:endParaRPr lang="en-US"/>
          </a:p>
        </p:txBody>
      </p:sp>
      <p:sp>
        <p:nvSpPr>
          <p:cNvPr id="4" name="Holder 4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7" Type="http://schemas.openxmlformats.org/officeDocument/2006/relationships/image" Target="../media/image1.png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bg object 16"/>
          <p:cNvPicPr/>
          <p:nvPr/>
        </p:nvPicPr>
        <p:blipFill>
          <a:blip r:embed="rId7" cstate="print"/>
          <a:stretch>
            <a:fillRect/>
          </a:stretch>
        </p:blipFill>
        <p:spPr>
          <a:xfrm>
            <a:off x="0" y="0"/>
            <a:ext cx="20104099" cy="1836059"/>
          </a:xfrm>
          <a:prstGeom prst="rect">
            <a:avLst/>
          </a:prstGeom>
        </p:spPr>
      </p:pic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4615086" y="2011938"/>
            <a:ext cx="10873926" cy="348107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4500" b="1" i="0">
                <a:solidFill>
                  <a:schemeClr val="bg1"/>
                </a:solidFill>
                <a:latin typeface="Verdana"/>
                <a:cs typeface="Verdana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1005205" y="2601150"/>
            <a:ext cx="18093690" cy="7464171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>
          <a:xfrm>
            <a:off x="6835394" y="10517696"/>
            <a:ext cx="6433312" cy="565467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>
          <a:xfrm>
            <a:off x="1005205" y="10517696"/>
            <a:ext cx="4623943" cy="565467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10/17/2022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>
          <a:xfrm>
            <a:off x="14474953" y="10517696"/>
            <a:ext cx="4623943" cy="565467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</p:sldLayoutIdLst>
  <p:txStyles>
    <p:titleStyle>
      <a:lvl1pPr>
        <a:defRPr>
          <a:latin typeface="+mj-lt"/>
          <a:ea typeface="+mj-ea"/>
          <a:cs typeface="+mj-cs"/>
        </a:defRPr>
      </a:lvl1pPr>
    </p:titleStyle>
    <p:body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bodyStyle>
    <p:other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16.png"/><Relationship Id="rId4" Type="http://schemas.openxmlformats.org/officeDocument/2006/relationships/image" Target="../media/image15.jpe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18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18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18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18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5.xml"/><Relationship Id="rId5" Type="http://schemas.openxmlformats.org/officeDocument/2006/relationships/image" Target="../media/image19.jpeg"/><Relationship Id="rId4" Type="http://schemas.openxmlformats.org/officeDocument/2006/relationships/image" Target="../media/image18.png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18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18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18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7" Type="http://schemas.openxmlformats.org/officeDocument/2006/relationships/image" Target="../media/image22.jp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21.png"/><Relationship Id="rId5" Type="http://schemas.openxmlformats.org/officeDocument/2006/relationships/image" Target="../media/image20.png"/><Relationship Id="rId4" Type="http://schemas.openxmlformats.org/officeDocument/2006/relationships/image" Target="../media/image18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7" Type="http://schemas.openxmlformats.org/officeDocument/2006/relationships/image" Target="../media/image28.png"/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27.png"/><Relationship Id="rId5" Type="http://schemas.openxmlformats.org/officeDocument/2006/relationships/image" Target="../media/image26.png"/><Relationship Id="rId4" Type="http://schemas.openxmlformats.org/officeDocument/2006/relationships/image" Target="../media/image25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gif"/><Relationship Id="rId7" Type="http://schemas.openxmlformats.org/officeDocument/2006/relationships/image" Target="../media/image34.jpg"/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33.jpg"/><Relationship Id="rId5" Type="http://schemas.openxmlformats.org/officeDocument/2006/relationships/image" Target="../media/image32.jpg"/><Relationship Id="rId4" Type="http://schemas.openxmlformats.org/officeDocument/2006/relationships/image" Target="../media/image31.jp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/>
          <p:nvPr/>
        </p:nvPicPr>
        <p:blipFill rotWithShape="1">
          <a:blip r:embed="rId2"/>
          <a:srcRect l="24030" t="10183" r="40112" b="30713"/>
          <a:stretch/>
        </p:blipFill>
        <p:spPr bwMode="auto">
          <a:xfrm>
            <a:off x="831850" y="4511675"/>
            <a:ext cx="5715000" cy="4876800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sp>
        <p:nvSpPr>
          <p:cNvPr id="5" name="Прямоугольник 4"/>
          <p:cNvSpPr/>
          <p:nvPr/>
        </p:nvSpPr>
        <p:spPr>
          <a:xfrm>
            <a:off x="6775450" y="2323669"/>
            <a:ext cx="12801600" cy="526297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Aft>
                <a:spcPts val="0"/>
              </a:spcAft>
              <a:tabLst>
                <a:tab pos="581660" algn="l"/>
                <a:tab pos="1163320" algn="l"/>
                <a:tab pos="1744980" algn="l"/>
                <a:tab pos="2326640" algn="l"/>
                <a:tab pos="2908300" algn="l"/>
                <a:tab pos="3489960" algn="l"/>
                <a:tab pos="4071620" algn="l"/>
                <a:tab pos="4653280" algn="l"/>
                <a:tab pos="5234940" algn="l"/>
                <a:tab pos="5816600" algn="l"/>
                <a:tab pos="6398260" algn="l"/>
                <a:tab pos="6979920" algn="l"/>
                <a:tab pos="7561580" algn="l"/>
                <a:tab pos="8143240" algn="l"/>
                <a:tab pos="8724900" algn="l"/>
                <a:tab pos="9306560" algn="l"/>
              </a:tabLst>
            </a:pPr>
            <a:r>
              <a:rPr lang="ru-RU" sz="9600" b="1" cap="all" dirty="0" smtClean="0">
                <a:solidFill>
                  <a:srgbClr val="49A9CA"/>
                </a:solidFill>
                <a:latin typeface="Arial Narrow" panose="020B0606020202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Исследование</a:t>
            </a:r>
          </a:p>
          <a:p>
            <a:pPr algn="ctr">
              <a:spcAft>
                <a:spcPts val="0"/>
              </a:spcAft>
              <a:tabLst>
                <a:tab pos="581660" algn="l"/>
                <a:tab pos="1163320" algn="l"/>
                <a:tab pos="1744980" algn="l"/>
                <a:tab pos="2326640" algn="l"/>
                <a:tab pos="2908300" algn="l"/>
                <a:tab pos="3489960" algn="l"/>
                <a:tab pos="4071620" algn="l"/>
                <a:tab pos="4653280" algn="l"/>
                <a:tab pos="5234940" algn="l"/>
                <a:tab pos="5816600" algn="l"/>
                <a:tab pos="6398260" algn="l"/>
                <a:tab pos="6979920" algn="l"/>
                <a:tab pos="7561580" algn="l"/>
                <a:tab pos="8143240" algn="l"/>
                <a:tab pos="8724900" algn="l"/>
                <a:tab pos="9306560" algn="l"/>
              </a:tabLst>
            </a:pPr>
            <a:r>
              <a:rPr lang="ru-RU" sz="9600" b="1" dirty="0" smtClean="0">
                <a:solidFill>
                  <a:srgbClr val="49A9CA"/>
                </a:solidFill>
                <a:latin typeface="Arial Narrow" panose="020B0606020202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в 2022 году</a:t>
            </a:r>
          </a:p>
          <a:p>
            <a:pPr algn="ctr">
              <a:spcAft>
                <a:spcPts val="0"/>
              </a:spcAft>
              <a:tabLst>
                <a:tab pos="581660" algn="l"/>
                <a:tab pos="1163320" algn="l"/>
                <a:tab pos="1744980" algn="l"/>
                <a:tab pos="2326640" algn="l"/>
                <a:tab pos="2908300" algn="l"/>
                <a:tab pos="3489960" algn="l"/>
                <a:tab pos="4071620" algn="l"/>
                <a:tab pos="4653280" algn="l"/>
                <a:tab pos="5234940" algn="l"/>
                <a:tab pos="5816600" algn="l"/>
                <a:tab pos="6398260" algn="l"/>
                <a:tab pos="6979920" algn="l"/>
                <a:tab pos="7561580" algn="l"/>
                <a:tab pos="8143240" algn="l"/>
                <a:tab pos="8724900" algn="l"/>
                <a:tab pos="9306560" algn="l"/>
              </a:tabLst>
            </a:pPr>
            <a:r>
              <a:rPr lang="ru-RU" sz="7200" b="1" dirty="0" smtClean="0">
                <a:solidFill>
                  <a:srgbClr val="49A9CA"/>
                </a:solidFill>
                <a:latin typeface="Arial Narrow" panose="020B0606020202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проекта</a:t>
            </a:r>
          </a:p>
          <a:p>
            <a:pPr algn="ctr">
              <a:spcAft>
                <a:spcPts val="0"/>
              </a:spcAft>
              <a:tabLst>
                <a:tab pos="581660" algn="l"/>
                <a:tab pos="1163320" algn="l"/>
                <a:tab pos="1744980" algn="l"/>
                <a:tab pos="2326640" algn="l"/>
                <a:tab pos="2908300" algn="l"/>
                <a:tab pos="3489960" algn="l"/>
                <a:tab pos="4071620" algn="l"/>
                <a:tab pos="4653280" algn="l"/>
                <a:tab pos="5234940" algn="l"/>
                <a:tab pos="5816600" algn="l"/>
                <a:tab pos="6398260" algn="l"/>
                <a:tab pos="6979920" algn="l"/>
                <a:tab pos="7561580" algn="l"/>
                <a:tab pos="8143240" algn="l"/>
                <a:tab pos="8724900" algn="l"/>
                <a:tab pos="9306560" algn="l"/>
              </a:tabLst>
            </a:pPr>
            <a:r>
              <a:rPr lang="ru-RU" sz="7200" b="1" dirty="0" smtClean="0">
                <a:solidFill>
                  <a:srgbClr val="49A9CA"/>
                </a:solidFill>
                <a:latin typeface="Arial Narrow" panose="020B0606020202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«</a:t>
            </a:r>
            <a:r>
              <a:rPr lang="ru-RU" sz="7200" b="1" dirty="0" smtClean="0">
                <a:solidFill>
                  <a:srgbClr val="49A9CA"/>
                </a:solidFill>
                <a:latin typeface="Arial Narrow" panose="020B0606020202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Растем с Якутией»</a:t>
            </a:r>
            <a:endParaRPr lang="ru-RU" sz="7200" dirty="0">
              <a:solidFill>
                <a:srgbClr val="49A9CA"/>
              </a:solidFill>
              <a:effectLst/>
              <a:latin typeface="Arial Narrow" panose="020B0606020202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1A8E7B3C-0476-03AE-11E6-131BF84DC053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243"/>
          <a:stretch/>
        </p:blipFill>
        <p:spPr>
          <a:xfrm>
            <a:off x="8832850" y="8550275"/>
            <a:ext cx="2133600" cy="2485728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7918450" y="7907857"/>
            <a:ext cx="108966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3600" cap="all" dirty="0" smtClean="0">
                <a:solidFill>
                  <a:srgbClr val="B0CB1F"/>
                </a:solidFill>
                <a:latin typeface="Arial Black" panose="020B0A04020102020204" pitchFamily="34" charset="0"/>
              </a:rPr>
              <a:t>Партнеры проекта</a:t>
            </a:r>
            <a:endParaRPr lang="ru-RU" sz="3600" cap="all" dirty="0">
              <a:solidFill>
                <a:srgbClr val="B0CB1F"/>
              </a:solidFill>
              <a:latin typeface="Arial Black" panose="020B0A04020102020204" pitchFamily="34" charset="0"/>
            </a:endParaRPr>
          </a:p>
        </p:txBody>
      </p:sp>
      <p:pic>
        <p:nvPicPr>
          <p:cNvPr id="8" name="Picture 2" descr="Факультет психологии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526435" y="8643747"/>
            <a:ext cx="2288615" cy="228861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0" name="Picture 2" descr="Северо-Восточный федеральный университет имени М.К. Аммосова (СВФУ)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564376" y="8550275"/>
            <a:ext cx="2655256" cy="265525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16986330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374650" y="1235075"/>
            <a:ext cx="16078200" cy="448200"/>
          </a:xfrm>
          <a:prstGeom prst="rect">
            <a:avLst/>
          </a:prstGeom>
        </p:spPr>
        <p:txBody>
          <a:bodyPr vert="horz" wrap="square" lIns="0" tIns="1714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35"/>
              </a:spcBef>
            </a:pPr>
            <a:r>
              <a:rPr sz="2800" b="1" spc="55" dirty="0">
                <a:solidFill>
                  <a:srgbClr val="2B2E30"/>
                </a:solidFill>
                <a:latin typeface="Verdana"/>
                <a:cs typeface="Verdana"/>
              </a:rPr>
              <a:t>РАСТЁМ </a:t>
            </a:r>
            <a:r>
              <a:rPr lang="ru-RU" sz="2800" b="1" spc="65" dirty="0" smtClean="0">
                <a:solidFill>
                  <a:srgbClr val="2B2E30"/>
                </a:solidFill>
                <a:latin typeface="Verdana"/>
                <a:cs typeface="Verdana"/>
              </a:rPr>
              <a:t>С ЯКУТИЕЙ</a:t>
            </a:r>
            <a:r>
              <a:rPr sz="2800" b="1" spc="35" dirty="0" smtClean="0">
                <a:solidFill>
                  <a:srgbClr val="2B2E30"/>
                </a:solidFill>
                <a:latin typeface="Verdana"/>
                <a:cs typeface="Verdana"/>
              </a:rPr>
              <a:t> </a:t>
            </a:r>
            <a:r>
              <a:rPr sz="2800" b="1" spc="30" dirty="0">
                <a:solidFill>
                  <a:srgbClr val="2B2E30"/>
                </a:solidFill>
                <a:latin typeface="Verdana"/>
                <a:cs typeface="Verdana"/>
              </a:rPr>
              <a:t>—</a:t>
            </a:r>
            <a:r>
              <a:rPr sz="2800" b="1" spc="35" dirty="0">
                <a:solidFill>
                  <a:srgbClr val="2B2E30"/>
                </a:solidFill>
                <a:latin typeface="Verdana"/>
                <a:cs typeface="Verdana"/>
              </a:rPr>
              <a:t> </a:t>
            </a:r>
            <a:r>
              <a:rPr lang="ru-RU" sz="2800" spc="70" dirty="0" smtClean="0">
                <a:solidFill>
                  <a:srgbClr val="2B2E30"/>
                </a:solidFill>
                <a:latin typeface="Verdana"/>
                <a:cs typeface="Verdana"/>
              </a:rPr>
              <a:t>РЕСПУБЛИКАНСКИЙ</a:t>
            </a:r>
            <a:r>
              <a:rPr sz="2800" spc="55" dirty="0" smtClean="0">
                <a:solidFill>
                  <a:srgbClr val="2B2E30"/>
                </a:solidFill>
                <a:latin typeface="Verdana"/>
                <a:cs typeface="Verdana"/>
              </a:rPr>
              <a:t> </a:t>
            </a:r>
            <a:r>
              <a:rPr sz="2800" spc="60" dirty="0">
                <a:solidFill>
                  <a:srgbClr val="2B2E30"/>
                </a:solidFill>
                <a:latin typeface="Verdana"/>
                <a:cs typeface="Verdana"/>
              </a:rPr>
              <a:t>ПРОЕКТ</a:t>
            </a:r>
            <a:r>
              <a:rPr sz="2800" spc="65" dirty="0">
                <a:solidFill>
                  <a:srgbClr val="2B2E30"/>
                </a:solidFill>
                <a:latin typeface="Verdana"/>
                <a:cs typeface="Verdana"/>
              </a:rPr>
              <a:t> </a:t>
            </a:r>
            <a:r>
              <a:rPr sz="2800" spc="70" dirty="0">
                <a:solidFill>
                  <a:srgbClr val="2B2E30"/>
                </a:solidFill>
                <a:latin typeface="Verdana"/>
                <a:cs typeface="Verdana"/>
              </a:rPr>
              <a:t>ИССЛЕДОВАНИЯ ДЕТСТВА</a:t>
            </a:r>
            <a:endParaRPr sz="2800" dirty="0">
              <a:latin typeface="Verdana"/>
              <a:cs typeface="Verdana"/>
            </a:endParaRPr>
          </a:p>
        </p:txBody>
      </p:sp>
      <p:grpSp>
        <p:nvGrpSpPr>
          <p:cNvPr id="55" name="object 55"/>
          <p:cNvGrpSpPr/>
          <p:nvPr/>
        </p:nvGrpSpPr>
        <p:grpSpPr>
          <a:xfrm>
            <a:off x="18041232" y="5934688"/>
            <a:ext cx="45720" cy="79375"/>
            <a:chOff x="18041232" y="5934688"/>
            <a:chExt cx="45720" cy="79375"/>
          </a:xfrm>
        </p:grpSpPr>
        <p:pic>
          <p:nvPicPr>
            <p:cNvPr id="56" name="object 56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18063846" y="5986079"/>
              <a:ext cx="22931" cy="27423"/>
            </a:xfrm>
            <a:prstGeom prst="rect">
              <a:avLst/>
            </a:prstGeom>
          </p:spPr>
        </p:pic>
        <p:pic>
          <p:nvPicPr>
            <p:cNvPr id="57" name="object 57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18041232" y="5934688"/>
              <a:ext cx="22826" cy="23946"/>
            </a:xfrm>
            <a:prstGeom prst="rect">
              <a:avLst/>
            </a:prstGeom>
          </p:spPr>
        </p:pic>
      </p:grpSp>
      <p:sp>
        <p:nvSpPr>
          <p:cNvPr id="58" name="object 58"/>
          <p:cNvSpPr txBox="1"/>
          <p:nvPr/>
        </p:nvSpPr>
        <p:spPr>
          <a:xfrm>
            <a:off x="13066064" y="4929818"/>
            <a:ext cx="1477645" cy="20193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1150" b="1" dirty="0">
                <a:solidFill>
                  <a:srgbClr val="FFFFFF"/>
                </a:solidFill>
                <a:latin typeface="Verdana"/>
                <a:cs typeface="Verdana"/>
              </a:rPr>
              <a:t>Республика</a:t>
            </a:r>
            <a:r>
              <a:rPr sz="1150" b="1" spc="-50" dirty="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sz="1150" b="1" dirty="0">
                <a:solidFill>
                  <a:srgbClr val="FFFFFF"/>
                </a:solidFill>
                <a:latin typeface="Verdana"/>
                <a:cs typeface="Verdana"/>
              </a:rPr>
              <a:t>Саха</a:t>
            </a:r>
            <a:endParaRPr sz="1150">
              <a:latin typeface="Verdana"/>
              <a:cs typeface="Verdana"/>
            </a:endParaRPr>
          </a:p>
        </p:txBody>
      </p:sp>
      <p:sp>
        <p:nvSpPr>
          <p:cNvPr id="59" name="object 59"/>
          <p:cNvSpPr txBox="1"/>
          <p:nvPr/>
        </p:nvSpPr>
        <p:spPr>
          <a:xfrm>
            <a:off x="8464112" y="4768441"/>
            <a:ext cx="2174456" cy="190437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lang="ru-RU" sz="1150" b="1" dirty="0">
                <a:solidFill>
                  <a:srgbClr val="FFFFFF"/>
                </a:solidFill>
                <a:latin typeface="Verdana"/>
                <a:cs typeface="Verdana"/>
              </a:rPr>
              <a:t>Ленинградская область</a:t>
            </a:r>
            <a:endParaRPr sz="1150" dirty="0">
              <a:latin typeface="Verdana"/>
              <a:cs typeface="Verdana"/>
            </a:endParaRPr>
          </a:p>
        </p:txBody>
      </p:sp>
      <p:sp>
        <p:nvSpPr>
          <p:cNvPr id="62" name="object 62"/>
          <p:cNvSpPr txBox="1"/>
          <p:nvPr/>
        </p:nvSpPr>
        <p:spPr>
          <a:xfrm>
            <a:off x="9757599" y="6067638"/>
            <a:ext cx="1570355" cy="20193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1150" b="1" spc="-5" dirty="0">
                <a:solidFill>
                  <a:srgbClr val="FFFFFF"/>
                </a:solidFill>
                <a:latin typeface="Verdana"/>
                <a:cs typeface="Verdana"/>
              </a:rPr>
              <a:t>Пермская</a:t>
            </a:r>
            <a:r>
              <a:rPr sz="1150" b="1" spc="-40" dirty="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sz="1150" b="1" dirty="0">
                <a:solidFill>
                  <a:srgbClr val="FFFFFF"/>
                </a:solidFill>
                <a:latin typeface="Verdana"/>
                <a:cs typeface="Verdana"/>
              </a:rPr>
              <a:t>область</a:t>
            </a:r>
            <a:endParaRPr sz="1150">
              <a:latin typeface="Verdana"/>
              <a:cs typeface="Verdana"/>
            </a:endParaRPr>
          </a:p>
        </p:txBody>
      </p:sp>
      <p:sp>
        <p:nvSpPr>
          <p:cNvPr id="32" name="object 59">
            <a:extLst>
              <a:ext uri="{FF2B5EF4-FFF2-40B4-BE49-F238E27FC236}">
                <a16:creationId xmlns:a16="http://schemas.microsoft.com/office/drawing/2014/main" id="{866FAFE2-7764-994B-9F5B-1BC9F4F1B7FF}"/>
              </a:ext>
            </a:extLst>
          </p:cNvPr>
          <p:cNvSpPr txBox="1"/>
          <p:nvPr/>
        </p:nvSpPr>
        <p:spPr>
          <a:xfrm>
            <a:off x="8839867" y="5668718"/>
            <a:ext cx="1924050" cy="20193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1150" b="1" dirty="0">
                <a:solidFill>
                  <a:srgbClr val="FFFFFF"/>
                </a:solidFill>
                <a:latin typeface="Verdana"/>
                <a:cs typeface="Verdana"/>
              </a:rPr>
              <a:t>Республика</a:t>
            </a:r>
            <a:r>
              <a:rPr sz="1150" b="1" spc="-40" dirty="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sz="1150" b="1" dirty="0">
                <a:solidFill>
                  <a:srgbClr val="FFFFFF"/>
                </a:solidFill>
                <a:latin typeface="Verdana"/>
                <a:cs typeface="Verdana"/>
              </a:rPr>
              <a:t>Татарстан</a:t>
            </a:r>
            <a:endParaRPr sz="1150" dirty="0">
              <a:latin typeface="Verdana"/>
              <a:cs typeface="Verdana"/>
            </a:endParaRPr>
          </a:p>
        </p:txBody>
      </p:sp>
      <p:sp>
        <p:nvSpPr>
          <p:cNvPr id="15" name="Объект 2">
            <a:extLst>
              <a:ext uri="{FF2B5EF4-FFF2-40B4-BE49-F238E27FC236}">
                <a16:creationId xmlns:a16="http://schemas.microsoft.com/office/drawing/2014/main" id="{9FC4027B-18D5-8E41-84E2-7B79D530689A}"/>
              </a:ext>
            </a:extLst>
          </p:cNvPr>
          <p:cNvSpPr txBox="1">
            <a:spLocks/>
          </p:cNvSpPr>
          <p:nvPr/>
        </p:nvSpPr>
        <p:spPr>
          <a:xfrm>
            <a:off x="679450" y="2454276"/>
            <a:ext cx="18713377" cy="8381986"/>
          </a:xfrm>
          <a:prstGeom prst="rect">
            <a:avLst/>
          </a:prstGeom>
        </p:spPr>
        <p:txBody>
          <a:bodyPr>
            <a:normAutofit fontScale="70000" lnSpcReduction="20000"/>
          </a:bodyPr>
          <a:lstStyle>
            <a:lvl1pPr marL="0">
              <a:defRPr>
                <a:latin typeface="+mn-lt"/>
                <a:ea typeface="+mn-ea"/>
                <a:cs typeface="+mn-cs"/>
              </a:defRPr>
            </a:lvl1pPr>
            <a:lvl2pPr marL="457200">
              <a:defRPr>
                <a:latin typeface="+mn-lt"/>
                <a:ea typeface="+mn-ea"/>
                <a:cs typeface="+mn-cs"/>
              </a:defRPr>
            </a:lvl2pPr>
            <a:lvl3pPr marL="914400">
              <a:defRPr>
                <a:latin typeface="+mn-lt"/>
                <a:ea typeface="+mn-ea"/>
                <a:cs typeface="+mn-cs"/>
              </a:defRPr>
            </a:lvl3pPr>
            <a:lvl4pPr marL="1371600">
              <a:defRPr>
                <a:latin typeface="+mn-lt"/>
                <a:ea typeface="+mn-ea"/>
                <a:cs typeface="+mn-cs"/>
              </a:defRPr>
            </a:lvl4pPr>
            <a:lvl5pPr marL="1828800">
              <a:defRPr>
                <a:latin typeface="+mn-lt"/>
                <a:ea typeface="+mn-ea"/>
                <a:cs typeface="+mn-cs"/>
              </a:defRPr>
            </a:lvl5pPr>
            <a:lvl6pPr marL="2286000">
              <a:defRPr>
                <a:latin typeface="+mn-lt"/>
                <a:ea typeface="+mn-ea"/>
                <a:cs typeface="+mn-cs"/>
              </a:defRPr>
            </a:lvl6pPr>
            <a:lvl7pPr marL="2743200">
              <a:defRPr>
                <a:latin typeface="+mn-lt"/>
                <a:ea typeface="+mn-ea"/>
                <a:cs typeface="+mn-cs"/>
              </a:defRPr>
            </a:lvl7pPr>
            <a:lvl8pPr marL="3200400">
              <a:defRPr>
                <a:latin typeface="+mn-lt"/>
                <a:ea typeface="+mn-ea"/>
                <a:cs typeface="+mn-cs"/>
              </a:defRPr>
            </a:lvl8pPr>
            <a:lvl9pPr marL="3657600">
              <a:defRPr>
                <a:latin typeface="+mn-lt"/>
                <a:ea typeface="+mn-ea"/>
                <a:cs typeface="+mn-cs"/>
              </a:defRPr>
            </a:lvl9pPr>
          </a:lstStyle>
          <a:p>
            <a:r>
              <a:rPr lang="ru-RU" sz="14100" b="1" u="sng" dirty="0">
                <a:solidFill>
                  <a:schemeClr val="accent2">
                    <a:lumMod val="75000"/>
                  </a:schemeClr>
                </a:solidFill>
                <a:latin typeface="Arial Narrow" panose="020B0606020202030204" pitchFamily="34" charset="0"/>
              </a:rPr>
              <a:t>Цели проекта:</a:t>
            </a:r>
          </a:p>
          <a:p>
            <a:endParaRPr lang="ru-RU" sz="6600" dirty="0">
              <a:latin typeface="Arial Narrow" panose="020B0606020202030204" pitchFamily="34" charset="0"/>
            </a:endParaRPr>
          </a:p>
          <a:p>
            <a:pPr marL="857250" indent="-857250" algn="just">
              <a:buFont typeface="Wingdings" pitchFamily="2" charset="2"/>
              <a:buChar char="ü"/>
            </a:pPr>
            <a:r>
              <a:rPr lang="ru-RU" sz="7700" dirty="0">
                <a:latin typeface="Arial Narrow" panose="020B0606020202030204" pitchFamily="34" charset="0"/>
              </a:rPr>
              <a:t>Изучение особенностей развития современных дошкольников и младших школьников в разных </a:t>
            </a:r>
            <a:r>
              <a:rPr lang="ru-RU" sz="7700" dirty="0" smtClean="0">
                <a:latin typeface="Arial Narrow" panose="020B0606020202030204" pitchFamily="34" charset="0"/>
              </a:rPr>
              <a:t>улусах Республики Саха (Якутия)</a:t>
            </a:r>
            <a:r>
              <a:rPr lang="en-US" sz="7700" dirty="0" smtClean="0">
                <a:latin typeface="Arial Narrow" panose="020B0606020202030204" pitchFamily="34" charset="0"/>
              </a:rPr>
              <a:t>. </a:t>
            </a:r>
            <a:endParaRPr lang="ru-RU" sz="7700" dirty="0">
              <a:latin typeface="Arial Narrow" panose="020B0606020202030204" pitchFamily="34" charset="0"/>
            </a:endParaRPr>
          </a:p>
          <a:p>
            <a:pPr algn="just"/>
            <a:endParaRPr lang="ru-RU" sz="7700" dirty="0">
              <a:latin typeface="Arial Narrow" panose="020B0606020202030204" pitchFamily="34" charset="0"/>
            </a:endParaRPr>
          </a:p>
          <a:p>
            <a:pPr marL="857250" indent="-857250" algn="just">
              <a:buFont typeface="Wingdings" pitchFamily="2" charset="2"/>
              <a:buChar char="ü"/>
            </a:pPr>
            <a:r>
              <a:rPr lang="ru-RU" sz="7700" dirty="0">
                <a:latin typeface="Arial Narrow" panose="020B0606020202030204" pitchFamily="34" charset="0"/>
              </a:rPr>
              <a:t>Распространение и адаптация нового методического инструментария, направленного на мониторинг развития дошкольников и младших школьников</a:t>
            </a:r>
            <a:r>
              <a:rPr lang="en-US" sz="7700" dirty="0">
                <a:latin typeface="Arial Narrow" panose="020B0606020202030204" pitchFamily="34" charset="0"/>
              </a:rPr>
              <a:t>.</a:t>
            </a:r>
            <a:endParaRPr lang="ru-RU" sz="7700" dirty="0">
              <a:latin typeface="Arial Narrow" panose="020B0606020202030204" pitchFamily="34" charset="0"/>
            </a:endParaRPr>
          </a:p>
          <a:p>
            <a:pPr algn="just"/>
            <a:endParaRPr lang="ru-RU" sz="7700" dirty="0">
              <a:latin typeface="Arial Narrow" panose="020B0606020202030204" pitchFamily="34" charset="0"/>
            </a:endParaRPr>
          </a:p>
          <a:p>
            <a:pPr marL="857250" indent="-857250">
              <a:buFont typeface="Wingdings" pitchFamily="2" charset="2"/>
              <a:buChar char="ü"/>
            </a:pPr>
            <a:r>
              <a:rPr lang="ru-RU" sz="7700" dirty="0">
                <a:latin typeface="Arial Narrow" panose="020B0606020202030204" pitchFamily="34" charset="0"/>
              </a:rPr>
              <a:t>Повышение качества образования и помощь родителям</a:t>
            </a:r>
            <a:r>
              <a:rPr lang="en-US" sz="7700" dirty="0">
                <a:latin typeface="Arial Narrow" panose="020B0606020202030204" pitchFamily="34" charset="0"/>
              </a:rPr>
              <a:t>.</a:t>
            </a:r>
            <a:r>
              <a:rPr lang="ru-RU" sz="2300" kern="0" dirty="0">
                <a:solidFill>
                  <a:sysClr val="windowText" lastClr="000000"/>
                </a:solidFill>
                <a:latin typeface="Arial Narrow" panose="020B0606020202030204" pitchFamily="34" charset="0"/>
              </a:rPr>
              <a:t/>
            </a:r>
            <a:br>
              <a:rPr lang="ru-RU" sz="2300" kern="0" dirty="0">
                <a:solidFill>
                  <a:sysClr val="windowText" lastClr="000000"/>
                </a:solidFill>
                <a:latin typeface="Arial Narrow" panose="020B0606020202030204" pitchFamily="34" charset="0"/>
              </a:rPr>
            </a:br>
            <a:endParaRPr lang="ru-RU" sz="2300" kern="0" dirty="0">
              <a:solidFill>
                <a:sysClr val="windowText" lastClr="000000"/>
              </a:solidFill>
              <a:latin typeface="Arial Narrow" panose="020B0606020202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80221702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object 6"/>
          <p:cNvSpPr/>
          <p:nvPr/>
        </p:nvSpPr>
        <p:spPr>
          <a:xfrm>
            <a:off x="1361215" y="1830823"/>
            <a:ext cx="17381855" cy="0"/>
          </a:xfrm>
          <a:custGeom>
            <a:avLst/>
            <a:gdLst/>
            <a:ahLst/>
            <a:cxnLst/>
            <a:rect l="l" t="t" r="r" b="b"/>
            <a:pathLst>
              <a:path w="17381855">
                <a:moveTo>
                  <a:pt x="0" y="0"/>
                </a:moveTo>
                <a:lnTo>
                  <a:pt x="17381669" y="0"/>
                </a:lnTo>
              </a:path>
            </a:pathLst>
          </a:custGeom>
          <a:ln w="10470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55" name="object 55"/>
          <p:cNvGrpSpPr/>
          <p:nvPr/>
        </p:nvGrpSpPr>
        <p:grpSpPr>
          <a:xfrm>
            <a:off x="18041232" y="5934688"/>
            <a:ext cx="45720" cy="79375"/>
            <a:chOff x="18041232" y="5934688"/>
            <a:chExt cx="45720" cy="79375"/>
          </a:xfrm>
        </p:grpSpPr>
        <p:pic>
          <p:nvPicPr>
            <p:cNvPr id="56" name="object 56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18063846" y="5986079"/>
              <a:ext cx="22931" cy="27423"/>
            </a:xfrm>
            <a:prstGeom prst="rect">
              <a:avLst/>
            </a:prstGeom>
          </p:spPr>
        </p:pic>
        <p:pic>
          <p:nvPicPr>
            <p:cNvPr id="57" name="object 57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18041232" y="5934688"/>
              <a:ext cx="22826" cy="23946"/>
            </a:xfrm>
            <a:prstGeom prst="rect">
              <a:avLst/>
            </a:prstGeom>
          </p:spPr>
        </p:pic>
      </p:grpSp>
      <p:sp>
        <p:nvSpPr>
          <p:cNvPr id="58" name="object 58"/>
          <p:cNvSpPr txBox="1"/>
          <p:nvPr/>
        </p:nvSpPr>
        <p:spPr>
          <a:xfrm>
            <a:off x="13066064" y="4929818"/>
            <a:ext cx="1477645" cy="20193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1150" b="1" dirty="0">
                <a:solidFill>
                  <a:srgbClr val="FFFFFF"/>
                </a:solidFill>
                <a:latin typeface="Verdana"/>
                <a:cs typeface="Verdana"/>
              </a:rPr>
              <a:t>Республика</a:t>
            </a:r>
            <a:r>
              <a:rPr sz="1150" b="1" spc="-50" dirty="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sz="1150" b="1" dirty="0">
                <a:solidFill>
                  <a:srgbClr val="FFFFFF"/>
                </a:solidFill>
                <a:latin typeface="Verdana"/>
                <a:cs typeface="Verdana"/>
              </a:rPr>
              <a:t>Саха</a:t>
            </a:r>
            <a:endParaRPr sz="1150">
              <a:latin typeface="Verdana"/>
              <a:cs typeface="Verdana"/>
            </a:endParaRPr>
          </a:p>
        </p:txBody>
      </p:sp>
      <p:sp>
        <p:nvSpPr>
          <p:cNvPr id="59" name="object 59"/>
          <p:cNvSpPr txBox="1"/>
          <p:nvPr/>
        </p:nvSpPr>
        <p:spPr>
          <a:xfrm>
            <a:off x="8464112" y="4768441"/>
            <a:ext cx="2174456" cy="190437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lang="ru-RU" sz="1150" b="1" dirty="0">
                <a:solidFill>
                  <a:srgbClr val="FFFFFF"/>
                </a:solidFill>
                <a:latin typeface="Verdana"/>
                <a:cs typeface="Verdana"/>
              </a:rPr>
              <a:t>Ленинградская область</a:t>
            </a:r>
            <a:endParaRPr sz="1150" dirty="0">
              <a:latin typeface="Verdana"/>
              <a:cs typeface="Verdana"/>
            </a:endParaRPr>
          </a:p>
        </p:txBody>
      </p:sp>
      <p:sp>
        <p:nvSpPr>
          <p:cNvPr id="62" name="object 62"/>
          <p:cNvSpPr txBox="1"/>
          <p:nvPr/>
        </p:nvSpPr>
        <p:spPr>
          <a:xfrm>
            <a:off x="9757599" y="6067638"/>
            <a:ext cx="1570355" cy="20193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1150" b="1" spc="-5" dirty="0">
                <a:solidFill>
                  <a:srgbClr val="FFFFFF"/>
                </a:solidFill>
                <a:latin typeface="Verdana"/>
                <a:cs typeface="Verdana"/>
              </a:rPr>
              <a:t>Пермская</a:t>
            </a:r>
            <a:r>
              <a:rPr sz="1150" b="1" spc="-40" dirty="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sz="1150" b="1" dirty="0">
                <a:solidFill>
                  <a:srgbClr val="FFFFFF"/>
                </a:solidFill>
                <a:latin typeface="Verdana"/>
                <a:cs typeface="Verdana"/>
              </a:rPr>
              <a:t>область</a:t>
            </a:r>
            <a:endParaRPr sz="1150">
              <a:latin typeface="Verdana"/>
              <a:cs typeface="Verdana"/>
            </a:endParaRPr>
          </a:p>
        </p:txBody>
      </p:sp>
      <p:sp>
        <p:nvSpPr>
          <p:cNvPr id="32" name="object 59">
            <a:extLst>
              <a:ext uri="{FF2B5EF4-FFF2-40B4-BE49-F238E27FC236}">
                <a16:creationId xmlns:a16="http://schemas.microsoft.com/office/drawing/2014/main" id="{866FAFE2-7764-994B-9F5B-1BC9F4F1B7FF}"/>
              </a:ext>
            </a:extLst>
          </p:cNvPr>
          <p:cNvSpPr txBox="1"/>
          <p:nvPr/>
        </p:nvSpPr>
        <p:spPr>
          <a:xfrm>
            <a:off x="8839867" y="5668718"/>
            <a:ext cx="1924050" cy="20193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1150" b="1" dirty="0">
                <a:solidFill>
                  <a:srgbClr val="FFFFFF"/>
                </a:solidFill>
                <a:latin typeface="Verdana"/>
                <a:cs typeface="Verdana"/>
              </a:rPr>
              <a:t>Республика</a:t>
            </a:r>
            <a:r>
              <a:rPr sz="1150" b="1" spc="-40" dirty="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sz="1150" b="1" dirty="0">
                <a:solidFill>
                  <a:srgbClr val="FFFFFF"/>
                </a:solidFill>
                <a:latin typeface="Verdana"/>
                <a:cs typeface="Verdana"/>
              </a:rPr>
              <a:t>Татарстан</a:t>
            </a:r>
            <a:endParaRPr sz="1150" dirty="0">
              <a:latin typeface="Verdana"/>
              <a:cs typeface="Verdana"/>
            </a:endParaRPr>
          </a:p>
        </p:txBody>
      </p:sp>
      <p:sp>
        <p:nvSpPr>
          <p:cNvPr id="15" name="Объект 2">
            <a:extLst>
              <a:ext uri="{FF2B5EF4-FFF2-40B4-BE49-F238E27FC236}">
                <a16:creationId xmlns:a16="http://schemas.microsoft.com/office/drawing/2014/main" id="{9FC4027B-18D5-8E41-84E2-7B79D530689A}"/>
              </a:ext>
            </a:extLst>
          </p:cNvPr>
          <p:cNvSpPr txBox="1">
            <a:spLocks/>
          </p:cNvSpPr>
          <p:nvPr/>
        </p:nvSpPr>
        <p:spPr>
          <a:xfrm>
            <a:off x="1384949" y="2478627"/>
            <a:ext cx="18031612" cy="8148273"/>
          </a:xfrm>
          <a:prstGeom prst="rect">
            <a:avLst/>
          </a:prstGeom>
        </p:spPr>
        <p:txBody>
          <a:bodyPr>
            <a:normAutofit/>
          </a:bodyPr>
          <a:lstStyle>
            <a:lvl1pPr marL="0">
              <a:defRPr>
                <a:latin typeface="+mn-lt"/>
                <a:ea typeface="+mn-ea"/>
                <a:cs typeface="+mn-cs"/>
              </a:defRPr>
            </a:lvl1pPr>
            <a:lvl2pPr marL="457200">
              <a:defRPr>
                <a:latin typeface="+mn-lt"/>
                <a:ea typeface="+mn-ea"/>
                <a:cs typeface="+mn-cs"/>
              </a:defRPr>
            </a:lvl2pPr>
            <a:lvl3pPr marL="914400">
              <a:defRPr>
                <a:latin typeface="+mn-lt"/>
                <a:ea typeface="+mn-ea"/>
                <a:cs typeface="+mn-cs"/>
              </a:defRPr>
            </a:lvl3pPr>
            <a:lvl4pPr marL="1371600">
              <a:defRPr>
                <a:latin typeface="+mn-lt"/>
                <a:ea typeface="+mn-ea"/>
                <a:cs typeface="+mn-cs"/>
              </a:defRPr>
            </a:lvl4pPr>
            <a:lvl5pPr marL="1828800">
              <a:defRPr>
                <a:latin typeface="+mn-lt"/>
                <a:ea typeface="+mn-ea"/>
                <a:cs typeface="+mn-cs"/>
              </a:defRPr>
            </a:lvl5pPr>
            <a:lvl6pPr marL="2286000">
              <a:defRPr>
                <a:latin typeface="+mn-lt"/>
                <a:ea typeface="+mn-ea"/>
                <a:cs typeface="+mn-cs"/>
              </a:defRPr>
            </a:lvl6pPr>
            <a:lvl7pPr marL="2743200">
              <a:defRPr>
                <a:latin typeface="+mn-lt"/>
                <a:ea typeface="+mn-ea"/>
                <a:cs typeface="+mn-cs"/>
              </a:defRPr>
            </a:lvl7pPr>
            <a:lvl8pPr marL="3200400">
              <a:defRPr>
                <a:latin typeface="+mn-lt"/>
                <a:ea typeface="+mn-ea"/>
                <a:cs typeface="+mn-cs"/>
              </a:defRPr>
            </a:lvl8pPr>
            <a:lvl9pPr marL="3657600">
              <a:defRPr>
                <a:latin typeface="+mn-lt"/>
                <a:ea typeface="+mn-ea"/>
                <a:cs typeface="+mn-cs"/>
              </a:defRPr>
            </a:lvl9pPr>
          </a:lstStyle>
          <a:p>
            <a:r>
              <a:rPr lang="ru-RU" sz="7200" b="1" u="sng" dirty="0">
                <a:solidFill>
                  <a:schemeClr val="accent2">
                    <a:lumMod val="75000"/>
                  </a:schemeClr>
                </a:solidFill>
              </a:rPr>
              <a:t>Участники исследования</a:t>
            </a:r>
            <a:r>
              <a:rPr lang="en-US" sz="7200" b="1" u="sng" dirty="0">
                <a:solidFill>
                  <a:schemeClr val="accent2">
                    <a:lumMod val="75000"/>
                  </a:schemeClr>
                </a:solidFill>
              </a:rPr>
              <a:t> 202</a:t>
            </a:r>
            <a:r>
              <a:rPr lang="ru-RU" sz="7200" b="1" u="sng" dirty="0">
                <a:solidFill>
                  <a:schemeClr val="accent2">
                    <a:lumMod val="75000"/>
                  </a:schemeClr>
                </a:solidFill>
              </a:rPr>
              <a:t>2</a:t>
            </a:r>
            <a:r>
              <a:rPr lang="en-US" sz="7200" b="1" u="sng" dirty="0">
                <a:solidFill>
                  <a:schemeClr val="accent2">
                    <a:lumMod val="75000"/>
                  </a:schemeClr>
                </a:solidFill>
              </a:rPr>
              <a:t>-202</a:t>
            </a:r>
            <a:r>
              <a:rPr lang="ru-RU" sz="7200" b="1" u="sng" dirty="0">
                <a:solidFill>
                  <a:schemeClr val="accent2">
                    <a:lumMod val="75000"/>
                  </a:schemeClr>
                </a:solidFill>
              </a:rPr>
              <a:t>3</a:t>
            </a:r>
            <a:r>
              <a:rPr lang="en-US" sz="7200" b="1" u="sng" dirty="0">
                <a:solidFill>
                  <a:schemeClr val="accent2">
                    <a:lumMod val="75000"/>
                  </a:schemeClr>
                </a:solidFill>
              </a:rPr>
              <a:t> </a:t>
            </a:r>
            <a:r>
              <a:rPr lang="ru-RU" sz="7200" b="1" u="sng" dirty="0">
                <a:solidFill>
                  <a:schemeClr val="accent2">
                    <a:lumMod val="75000"/>
                  </a:schemeClr>
                </a:solidFill>
              </a:rPr>
              <a:t>уч. гг.:</a:t>
            </a:r>
          </a:p>
          <a:p>
            <a:endParaRPr lang="ru-RU" sz="4000" kern="0" dirty="0">
              <a:solidFill>
                <a:sysClr val="windowText" lastClr="000000"/>
              </a:solidFill>
            </a:endParaRPr>
          </a:p>
          <a:p>
            <a:pPr marL="857250" indent="-857250">
              <a:buFont typeface="Arial" panose="020B0604020202020204" pitchFamily="34" charset="0"/>
              <a:buChar char="•"/>
            </a:pPr>
            <a:r>
              <a:rPr lang="ru-RU" sz="6600" dirty="0"/>
              <a:t>Дети в возрасте 6–7 лет, которые посещают подготовительную группу детского сада.</a:t>
            </a:r>
          </a:p>
          <a:p>
            <a:endParaRPr lang="ru-RU" sz="6600" dirty="0"/>
          </a:p>
          <a:p>
            <a:pPr marL="857250" indent="-857250">
              <a:buFont typeface="Arial" panose="020B0604020202020204" pitchFamily="34" charset="0"/>
              <a:buChar char="•"/>
            </a:pPr>
            <a:r>
              <a:rPr lang="ru-RU" sz="6600" dirty="0"/>
              <a:t>Лонгитюдный характер исследования.</a:t>
            </a:r>
            <a:r>
              <a:rPr lang="ru-RU" kern="0" dirty="0">
                <a:solidFill>
                  <a:sysClr val="windowText" lastClr="000000"/>
                </a:solidFill>
              </a:rPr>
              <a:t/>
            </a:r>
            <a:br>
              <a:rPr lang="ru-RU" kern="0" dirty="0">
                <a:solidFill>
                  <a:sysClr val="windowText" lastClr="000000"/>
                </a:solidFill>
              </a:rPr>
            </a:br>
            <a:r>
              <a:rPr lang="ru-RU" kern="0" dirty="0">
                <a:solidFill>
                  <a:sysClr val="windowText" lastClr="000000"/>
                </a:solidFill>
              </a:rPr>
              <a:t/>
            </a:r>
            <a:br>
              <a:rPr lang="ru-RU" kern="0" dirty="0">
                <a:solidFill>
                  <a:sysClr val="windowText" lastClr="000000"/>
                </a:solidFill>
              </a:rPr>
            </a:br>
            <a:endParaRPr lang="ru-RU" kern="0" dirty="0">
              <a:solidFill>
                <a:sysClr val="windowText" lastClr="000000"/>
              </a:solidFill>
            </a:endParaRPr>
          </a:p>
        </p:txBody>
      </p:sp>
      <p:sp>
        <p:nvSpPr>
          <p:cNvPr id="16" name="object 2"/>
          <p:cNvSpPr txBox="1"/>
          <p:nvPr/>
        </p:nvSpPr>
        <p:spPr>
          <a:xfrm>
            <a:off x="374650" y="1235075"/>
            <a:ext cx="16078200" cy="448200"/>
          </a:xfrm>
          <a:prstGeom prst="rect">
            <a:avLst/>
          </a:prstGeom>
        </p:spPr>
        <p:txBody>
          <a:bodyPr vert="horz" wrap="square" lIns="0" tIns="1714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35"/>
              </a:spcBef>
            </a:pPr>
            <a:r>
              <a:rPr sz="2800" b="1" spc="55" dirty="0">
                <a:solidFill>
                  <a:srgbClr val="2B2E30"/>
                </a:solidFill>
                <a:latin typeface="Verdana"/>
                <a:cs typeface="Verdana"/>
              </a:rPr>
              <a:t>РАСТЁМ </a:t>
            </a:r>
            <a:r>
              <a:rPr lang="ru-RU" sz="2800" b="1" spc="65" dirty="0" smtClean="0">
                <a:solidFill>
                  <a:srgbClr val="2B2E30"/>
                </a:solidFill>
                <a:latin typeface="Verdana"/>
                <a:cs typeface="Verdana"/>
              </a:rPr>
              <a:t>С ЯКУТИЕЙ</a:t>
            </a:r>
            <a:r>
              <a:rPr sz="2800" b="1" spc="35" dirty="0" smtClean="0">
                <a:solidFill>
                  <a:srgbClr val="2B2E30"/>
                </a:solidFill>
                <a:latin typeface="Verdana"/>
                <a:cs typeface="Verdana"/>
              </a:rPr>
              <a:t> </a:t>
            </a:r>
            <a:r>
              <a:rPr sz="2800" b="1" spc="30" dirty="0">
                <a:solidFill>
                  <a:srgbClr val="2B2E30"/>
                </a:solidFill>
                <a:latin typeface="Verdana"/>
                <a:cs typeface="Verdana"/>
              </a:rPr>
              <a:t>—</a:t>
            </a:r>
            <a:r>
              <a:rPr sz="2800" b="1" spc="35" dirty="0">
                <a:solidFill>
                  <a:srgbClr val="2B2E30"/>
                </a:solidFill>
                <a:latin typeface="Verdana"/>
                <a:cs typeface="Verdana"/>
              </a:rPr>
              <a:t> </a:t>
            </a:r>
            <a:r>
              <a:rPr lang="ru-RU" sz="2800" spc="70" dirty="0" smtClean="0">
                <a:solidFill>
                  <a:srgbClr val="2B2E30"/>
                </a:solidFill>
                <a:latin typeface="Verdana"/>
                <a:cs typeface="Verdana"/>
              </a:rPr>
              <a:t>РЕСПУБЛИКАНСКИЙ</a:t>
            </a:r>
            <a:r>
              <a:rPr sz="2800" spc="55" dirty="0" smtClean="0">
                <a:solidFill>
                  <a:srgbClr val="2B2E30"/>
                </a:solidFill>
                <a:latin typeface="Verdana"/>
                <a:cs typeface="Verdana"/>
              </a:rPr>
              <a:t> </a:t>
            </a:r>
            <a:r>
              <a:rPr sz="2800" spc="60" dirty="0">
                <a:solidFill>
                  <a:srgbClr val="2B2E30"/>
                </a:solidFill>
                <a:latin typeface="Verdana"/>
                <a:cs typeface="Verdana"/>
              </a:rPr>
              <a:t>ПРОЕКТ</a:t>
            </a:r>
            <a:r>
              <a:rPr sz="2800" spc="65" dirty="0">
                <a:solidFill>
                  <a:srgbClr val="2B2E30"/>
                </a:solidFill>
                <a:latin typeface="Verdana"/>
                <a:cs typeface="Verdana"/>
              </a:rPr>
              <a:t> </a:t>
            </a:r>
            <a:r>
              <a:rPr sz="2800" spc="70" dirty="0">
                <a:solidFill>
                  <a:srgbClr val="2B2E30"/>
                </a:solidFill>
                <a:latin typeface="Verdana"/>
                <a:cs typeface="Verdana"/>
              </a:rPr>
              <a:t>ИССЛЕДОВАНИЯ ДЕТСТВА</a:t>
            </a:r>
            <a:endParaRPr sz="2800" dirty="0">
              <a:latin typeface="Verdana"/>
              <a:cs typeface="Verdana"/>
            </a:endParaRPr>
          </a:p>
        </p:txBody>
      </p:sp>
    </p:spTree>
    <p:extLst>
      <p:ext uri="{BB962C8B-B14F-4D97-AF65-F5344CB8AC3E}">
        <p14:creationId xmlns:p14="http://schemas.microsoft.com/office/powerpoint/2010/main" val="58764558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5" name="object 55"/>
          <p:cNvGrpSpPr/>
          <p:nvPr/>
        </p:nvGrpSpPr>
        <p:grpSpPr>
          <a:xfrm>
            <a:off x="18041232" y="5934688"/>
            <a:ext cx="45720" cy="79375"/>
            <a:chOff x="18041232" y="5934688"/>
            <a:chExt cx="45720" cy="79375"/>
          </a:xfrm>
        </p:grpSpPr>
        <p:pic>
          <p:nvPicPr>
            <p:cNvPr id="56" name="object 56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18063846" y="5986079"/>
              <a:ext cx="22931" cy="27423"/>
            </a:xfrm>
            <a:prstGeom prst="rect">
              <a:avLst/>
            </a:prstGeom>
          </p:spPr>
        </p:pic>
        <p:pic>
          <p:nvPicPr>
            <p:cNvPr id="57" name="object 57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18041232" y="5934688"/>
              <a:ext cx="22826" cy="23946"/>
            </a:xfrm>
            <a:prstGeom prst="rect">
              <a:avLst/>
            </a:prstGeom>
          </p:spPr>
        </p:pic>
      </p:grpSp>
      <p:sp>
        <p:nvSpPr>
          <p:cNvPr id="58" name="object 58"/>
          <p:cNvSpPr txBox="1"/>
          <p:nvPr/>
        </p:nvSpPr>
        <p:spPr>
          <a:xfrm>
            <a:off x="13066064" y="4929818"/>
            <a:ext cx="1477645" cy="20193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1150" b="1" dirty="0">
                <a:solidFill>
                  <a:srgbClr val="FFFFFF"/>
                </a:solidFill>
                <a:latin typeface="Verdana"/>
                <a:cs typeface="Verdana"/>
              </a:rPr>
              <a:t>Республика</a:t>
            </a:r>
            <a:r>
              <a:rPr sz="1150" b="1" spc="-50" dirty="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sz="1150" b="1" dirty="0">
                <a:solidFill>
                  <a:srgbClr val="FFFFFF"/>
                </a:solidFill>
                <a:latin typeface="Verdana"/>
                <a:cs typeface="Verdana"/>
              </a:rPr>
              <a:t>Саха</a:t>
            </a:r>
            <a:endParaRPr sz="1150">
              <a:latin typeface="Verdana"/>
              <a:cs typeface="Verdana"/>
            </a:endParaRPr>
          </a:p>
        </p:txBody>
      </p:sp>
      <p:sp>
        <p:nvSpPr>
          <p:cNvPr id="59" name="object 59"/>
          <p:cNvSpPr txBox="1"/>
          <p:nvPr/>
        </p:nvSpPr>
        <p:spPr>
          <a:xfrm>
            <a:off x="8464112" y="4768441"/>
            <a:ext cx="2174456" cy="190437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lang="ru-RU" sz="1150" b="1" dirty="0">
                <a:solidFill>
                  <a:srgbClr val="FFFFFF"/>
                </a:solidFill>
                <a:latin typeface="Verdana"/>
                <a:cs typeface="Verdana"/>
              </a:rPr>
              <a:t>Ленинградская область</a:t>
            </a:r>
            <a:endParaRPr sz="1150" dirty="0">
              <a:latin typeface="Verdana"/>
              <a:cs typeface="Verdana"/>
            </a:endParaRPr>
          </a:p>
        </p:txBody>
      </p:sp>
      <p:sp>
        <p:nvSpPr>
          <p:cNvPr id="62" name="object 62"/>
          <p:cNvSpPr txBox="1"/>
          <p:nvPr/>
        </p:nvSpPr>
        <p:spPr>
          <a:xfrm>
            <a:off x="9757599" y="6067638"/>
            <a:ext cx="1570355" cy="20193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1150" b="1" spc="-5" dirty="0">
                <a:solidFill>
                  <a:srgbClr val="FFFFFF"/>
                </a:solidFill>
                <a:latin typeface="Verdana"/>
                <a:cs typeface="Verdana"/>
              </a:rPr>
              <a:t>Пермская</a:t>
            </a:r>
            <a:r>
              <a:rPr sz="1150" b="1" spc="-40" dirty="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sz="1150" b="1" dirty="0">
                <a:solidFill>
                  <a:srgbClr val="FFFFFF"/>
                </a:solidFill>
                <a:latin typeface="Verdana"/>
                <a:cs typeface="Verdana"/>
              </a:rPr>
              <a:t>область</a:t>
            </a:r>
            <a:endParaRPr sz="1150">
              <a:latin typeface="Verdana"/>
              <a:cs typeface="Verdana"/>
            </a:endParaRPr>
          </a:p>
        </p:txBody>
      </p:sp>
      <p:sp>
        <p:nvSpPr>
          <p:cNvPr id="32" name="object 59">
            <a:extLst>
              <a:ext uri="{FF2B5EF4-FFF2-40B4-BE49-F238E27FC236}">
                <a16:creationId xmlns:a16="http://schemas.microsoft.com/office/drawing/2014/main" id="{866FAFE2-7764-994B-9F5B-1BC9F4F1B7FF}"/>
              </a:ext>
            </a:extLst>
          </p:cNvPr>
          <p:cNvSpPr txBox="1"/>
          <p:nvPr/>
        </p:nvSpPr>
        <p:spPr>
          <a:xfrm>
            <a:off x="8839867" y="5668718"/>
            <a:ext cx="1924050" cy="20193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1150" b="1" dirty="0">
                <a:solidFill>
                  <a:srgbClr val="FFFFFF"/>
                </a:solidFill>
                <a:latin typeface="Verdana"/>
                <a:cs typeface="Verdana"/>
              </a:rPr>
              <a:t>Республика</a:t>
            </a:r>
            <a:r>
              <a:rPr sz="1150" b="1" spc="-40" dirty="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sz="1150" b="1" dirty="0">
                <a:solidFill>
                  <a:srgbClr val="FFFFFF"/>
                </a:solidFill>
                <a:latin typeface="Verdana"/>
                <a:cs typeface="Verdana"/>
              </a:rPr>
              <a:t>Татарстан</a:t>
            </a:r>
            <a:endParaRPr sz="1150" dirty="0">
              <a:latin typeface="Verdana"/>
              <a:cs typeface="Verdana"/>
            </a:endParaRPr>
          </a:p>
        </p:txBody>
      </p:sp>
      <p:sp>
        <p:nvSpPr>
          <p:cNvPr id="15" name="Объект 2">
            <a:extLst>
              <a:ext uri="{FF2B5EF4-FFF2-40B4-BE49-F238E27FC236}">
                <a16:creationId xmlns:a16="http://schemas.microsoft.com/office/drawing/2014/main" id="{9FC4027B-18D5-8E41-84E2-7B79D530689A}"/>
              </a:ext>
            </a:extLst>
          </p:cNvPr>
          <p:cNvSpPr txBox="1">
            <a:spLocks/>
          </p:cNvSpPr>
          <p:nvPr/>
        </p:nvSpPr>
        <p:spPr>
          <a:xfrm>
            <a:off x="1361216" y="2027814"/>
            <a:ext cx="18031612" cy="8808448"/>
          </a:xfrm>
          <a:prstGeom prst="rect">
            <a:avLst/>
          </a:prstGeom>
        </p:spPr>
        <p:txBody>
          <a:bodyPr>
            <a:normAutofit lnSpcReduction="10000"/>
          </a:bodyPr>
          <a:lstStyle>
            <a:lvl1pPr marL="0">
              <a:defRPr>
                <a:latin typeface="+mn-lt"/>
                <a:ea typeface="+mn-ea"/>
                <a:cs typeface="+mn-cs"/>
              </a:defRPr>
            </a:lvl1pPr>
            <a:lvl2pPr marL="457200">
              <a:defRPr>
                <a:latin typeface="+mn-lt"/>
                <a:ea typeface="+mn-ea"/>
                <a:cs typeface="+mn-cs"/>
              </a:defRPr>
            </a:lvl2pPr>
            <a:lvl3pPr marL="914400">
              <a:defRPr>
                <a:latin typeface="+mn-lt"/>
                <a:ea typeface="+mn-ea"/>
                <a:cs typeface="+mn-cs"/>
              </a:defRPr>
            </a:lvl3pPr>
            <a:lvl4pPr marL="1371600">
              <a:defRPr>
                <a:latin typeface="+mn-lt"/>
                <a:ea typeface="+mn-ea"/>
                <a:cs typeface="+mn-cs"/>
              </a:defRPr>
            </a:lvl4pPr>
            <a:lvl5pPr marL="1828800">
              <a:defRPr>
                <a:latin typeface="+mn-lt"/>
                <a:ea typeface="+mn-ea"/>
                <a:cs typeface="+mn-cs"/>
              </a:defRPr>
            </a:lvl5pPr>
            <a:lvl6pPr marL="2286000">
              <a:defRPr>
                <a:latin typeface="+mn-lt"/>
                <a:ea typeface="+mn-ea"/>
                <a:cs typeface="+mn-cs"/>
              </a:defRPr>
            </a:lvl6pPr>
            <a:lvl7pPr marL="2743200">
              <a:defRPr>
                <a:latin typeface="+mn-lt"/>
                <a:ea typeface="+mn-ea"/>
                <a:cs typeface="+mn-cs"/>
              </a:defRPr>
            </a:lvl7pPr>
            <a:lvl8pPr marL="3200400">
              <a:defRPr>
                <a:latin typeface="+mn-lt"/>
                <a:ea typeface="+mn-ea"/>
                <a:cs typeface="+mn-cs"/>
              </a:defRPr>
            </a:lvl8pPr>
            <a:lvl9pPr marL="3657600">
              <a:defRPr>
                <a:latin typeface="+mn-lt"/>
                <a:ea typeface="+mn-ea"/>
                <a:cs typeface="+mn-cs"/>
              </a:defRPr>
            </a:lvl9pPr>
          </a:lstStyle>
          <a:p>
            <a:r>
              <a:rPr lang="ru-RU" sz="9600" b="1" u="sng" dirty="0">
                <a:solidFill>
                  <a:schemeClr val="accent2">
                    <a:lumMod val="75000"/>
                  </a:schemeClr>
                </a:solidFill>
              </a:rPr>
              <a:t>Диагностика младших школьников:</a:t>
            </a:r>
          </a:p>
          <a:p>
            <a:endParaRPr lang="ru-RU" sz="6600" dirty="0"/>
          </a:p>
          <a:p>
            <a:pPr marL="857250" indent="-857250">
              <a:buFont typeface="Wingdings" pitchFamily="2" charset="2"/>
              <a:buChar char="Ø"/>
            </a:pPr>
            <a:r>
              <a:rPr lang="ru-RU" sz="6600" b="1" dirty="0"/>
              <a:t>Диагностика уровня развития </a:t>
            </a:r>
            <a:r>
              <a:rPr lang="ru-RU" sz="6600" b="1" u="sng" dirty="0"/>
              <a:t>саморегуляции </a:t>
            </a:r>
            <a:r>
              <a:rPr lang="ru-RU" sz="6600" dirty="0"/>
              <a:t>(регуляторных функций). </a:t>
            </a:r>
          </a:p>
          <a:p>
            <a:endParaRPr lang="ru-RU" sz="6600" dirty="0"/>
          </a:p>
          <a:p>
            <a:pPr marL="857250" indent="-857250">
              <a:buFont typeface="Wingdings" pitchFamily="2" charset="2"/>
              <a:buChar char="Ø"/>
            </a:pPr>
            <a:r>
              <a:rPr lang="ru-RU" sz="6600" b="1" dirty="0"/>
              <a:t>Диагностика </a:t>
            </a:r>
            <a:r>
              <a:rPr lang="ru-RU" sz="6600" b="1" u="sng" dirty="0"/>
              <a:t>социальных навыков </a:t>
            </a:r>
            <a:r>
              <a:rPr lang="ru-RU" sz="6600" dirty="0"/>
              <a:t>(понимания эмоций).</a:t>
            </a:r>
          </a:p>
          <a:p>
            <a:pPr marL="857250" indent="-857250">
              <a:buFont typeface="Wingdings" pitchFamily="2" charset="2"/>
              <a:buChar char="Ø"/>
            </a:pPr>
            <a:endParaRPr lang="ru-RU" sz="6600" dirty="0"/>
          </a:p>
          <a:p>
            <a:pPr marL="857250" indent="-857250">
              <a:buFont typeface="Wingdings" pitchFamily="2" charset="2"/>
              <a:buChar char="Ø"/>
            </a:pPr>
            <a:endParaRPr lang="ru-RU" sz="6600" dirty="0"/>
          </a:p>
        </p:txBody>
      </p:sp>
      <p:sp>
        <p:nvSpPr>
          <p:cNvPr id="16" name="object 2"/>
          <p:cNvSpPr txBox="1"/>
          <p:nvPr/>
        </p:nvSpPr>
        <p:spPr>
          <a:xfrm>
            <a:off x="374650" y="1235075"/>
            <a:ext cx="16078200" cy="448200"/>
          </a:xfrm>
          <a:prstGeom prst="rect">
            <a:avLst/>
          </a:prstGeom>
        </p:spPr>
        <p:txBody>
          <a:bodyPr vert="horz" wrap="square" lIns="0" tIns="1714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35"/>
              </a:spcBef>
            </a:pPr>
            <a:r>
              <a:rPr sz="2800" b="1" spc="55" dirty="0">
                <a:solidFill>
                  <a:srgbClr val="2B2E30"/>
                </a:solidFill>
                <a:latin typeface="Verdana"/>
                <a:cs typeface="Verdana"/>
              </a:rPr>
              <a:t>РАСТЁМ </a:t>
            </a:r>
            <a:r>
              <a:rPr lang="ru-RU" sz="2800" b="1" spc="65" dirty="0" smtClean="0">
                <a:solidFill>
                  <a:srgbClr val="2B2E30"/>
                </a:solidFill>
                <a:latin typeface="Verdana"/>
                <a:cs typeface="Verdana"/>
              </a:rPr>
              <a:t>С ЯКУТИЕЙ</a:t>
            </a:r>
            <a:r>
              <a:rPr sz="2800" b="1" spc="35" dirty="0" smtClean="0">
                <a:solidFill>
                  <a:srgbClr val="2B2E30"/>
                </a:solidFill>
                <a:latin typeface="Verdana"/>
                <a:cs typeface="Verdana"/>
              </a:rPr>
              <a:t> </a:t>
            </a:r>
            <a:r>
              <a:rPr sz="2800" b="1" spc="30" dirty="0">
                <a:solidFill>
                  <a:srgbClr val="2B2E30"/>
                </a:solidFill>
                <a:latin typeface="Verdana"/>
                <a:cs typeface="Verdana"/>
              </a:rPr>
              <a:t>—</a:t>
            </a:r>
            <a:r>
              <a:rPr sz="2800" b="1" spc="35" dirty="0">
                <a:solidFill>
                  <a:srgbClr val="2B2E30"/>
                </a:solidFill>
                <a:latin typeface="Verdana"/>
                <a:cs typeface="Verdana"/>
              </a:rPr>
              <a:t> </a:t>
            </a:r>
            <a:r>
              <a:rPr lang="ru-RU" sz="2800" spc="70" dirty="0" smtClean="0">
                <a:solidFill>
                  <a:srgbClr val="2B2E30"/>
                </a:solidFill>
                <a:latin typeface="Verdana"/>
                <a:cs typeface="Verdana"/>
              </a:rPr>
              <a:t>РЕСПУБЛИКАНСКИЙ</a:t>
            </a:r>
            <a:r>
              <a:rPr sz="2800" spc="55" dirty="0" smtClean="0">
                <a:solidFill>
                  <a:srgbClr val="2B2E30"/>
                </a:solidFill>
                <a:latin typeface="Verdana"/>
                <a:cs typeface="Verdana"/>
              </a:rPr>
              <a:t> </a:t>
            </a:r>
            <a:r>
              <a:rPr sz="2800" spc="60" dirty="0">
                <a:solidFill>
                  <a:srgbClr val="2B2E30"/>
                </a:solidFill>
                <a:latin typeface="Verdana"/>
                <a:cs typeface="Verdana"/>
              </a:rPr>
              <a:t>ПРОЕКТ</a:t>
            </a:r>
            <a:r>
              <a:rPr sz="2800" spc="65" dirty="0">
                <a:solidFill>
                  <a:srgbClr val="2B2E30"/>
                </a:solidFill>
                <a:latin typeface="Verdana"/>
                <a:cs typeface="Verdana"/>
              </a:rPr>
              <a:t> </a:t>
            </a:r>
            <a:r>
              <a:rPr sz="2800" spc="70" dirty="0">
                <a:solidFill>
                  <a:srgbClr val="2B2E30"/>
                </a:solidFill>
                <a:latin typeface="Verdana"/>
                <a:cs typeface="Verdana"/>
              </a:rPr>
              <a:t>ИССЛЕДОВАНИЯ ДЕТСТВА</a:t>
            </a:r>
            <a:endParaRPr sz="2800" dirty="0">
              <a:latin typeface="Verdana"/>
              <a:cs typeface="Verdana"/>
            </a:endParaRPr>
          </a:p>
        </p:txBody>
      </p:sp>
    </p:spTree>
    <p:extLst>
      <p:ext uri="{BB962C8B-B14F-4D97-AF65-F5344CB8AC3E}">
        <p14:creationId xmlns:p14="http://schemas.microsoft.com/office/powerpoint/2010/main" val="26391796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object 7"/>
          <p:cNvSpPr txBox="1"/>
          <p:nvPr/>
        </p:nvSpPr>
        <p:spPr>
          <a:xfrm>
            <a:off x="1348515" y="1274580"/>
            <a:ext cx="478790" cy="402590"/>
          </a:xfrm>
          <a:prstGeom prst="rect">
            <a:avLst/>
          </a:prstGeom>
        </p:spPr>
        <p:txBody>
          <a:bodyPr vert="horz" wrap="square" lIns="0" tIns="1524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20"/>
              </a:spcBef>
            </a:pPr>
            <a:r>
              <a:rPr lang="ru-RU" sz="2450" spc="10" dirty="0">
                <a:latin typeface="Verdana"/>
                <a:cs typeface="Verdana"/>
              </a:rPr>
              <a:t>9</a:t>
            </a:r>
            <a:r>
              <a:rPr sz="2450" spc="-80" dirty="0">
                <a:latin typeface="Verdana"/>
                <a:cs typeface="Verdana"/>
              </a:rPr>
              <a:t> </a:t>
            </a:r>
            <a:r>
              <a:rPr sz="2450" spc="10" dirty="0">
                <a:solidFill>
                  <a:srgbClr val="DFBFAB"/>
                </a:solidFill>
                <a:latin typeface="Verdana"/>
                <a:cs typeface="Verdana"/>
              </a:rPr>
              <a:t>|</a:t>
            </a:r>
            <a:endParaRPr sz="2450" dirty="0">
              <a:latin typeface="Verdana"/>
              <a:cs typeface="Verdana"/>
            </a:endParaRPr>
          </a:p>
        </p:txBody>
      </p:sp>
      <p:grpSp>
        <p:nvGrpSpPr>
          <p:cNvPr id="55" name="object 55"/>
          <p:cNvGrpSpPr/>
          <p:nvPr/>
        </p:nvGrpSpPr>
        <p:grpSpPr>
          <a:xfrm>
            <a:off x="18041232" y="5934688"/>
            <a:ext cx="45720" cy="79375"/>
            <a:chOff x="18041232" y="5934688"/>
            <a:chExt cx="45720" cy="79375"/>
          </a:xfrm>
        </p:grpSpPr>
        <p:pic>
          <p:nvPicPr>
            <p:cNvPr id="56" name="object 56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18063846" y="5986079"/>
              <a:ext cx="22931" cy="27423"/>
            </a:xfrm>
            <a:prstGeom prst="rect">
              <a:avLst/>
            </a:prstGeom>
          </p:spPr>
        </p:pic>
        <p:pic>
          <p:nvPicPr>
            <p:cNvPr id="57" name="object 57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18041232" y="5934688"/>
              <a:ext cx="22826" cy="23946"/>
            </a:xfrm>
            <a:prstGeom prst="rect">
              <a:avLst/>
            </a:prstGeom>
          </p:spPr>
        </p:pic>
      </p:grpSp>
      <p:sp>
        <p:nvSpPr>
          <p:cNvPr id="58" name="object 58"/>
          <p:cNvSpPr txBox="1"/>
          <p:nvPr/>
        </p:nvSpPr>
        <p:spPr>
          <a:xfrm>
            <a:off x="13066064" y="4929818"/>
            <a:ext cx="1477645" cy="20193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1150" b="1" dirty="0">
                <a:solidFill>
                  <a:srgbClr val="FFFFFF"/>
                </a:solidFill>
                <a:latin typeface="Verdana"/>
                <a:cs typeface="Verdana"/>
              </a:rPr>
              <a:t>Республика</a:t>
            </a:r>
            <a:r>
              <a:rPr sz="1150" b="1" spc="-50" dirty="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sz="1150" b="1" dirty="0">
                <a:solidFill>
                  <a:srgbClr val="FFFFFF"/>
                </a:solidFill>
                <a:latin typeface="Verdana"/>
                <a:cs typeface="Verdana"/>
              </a:rPr>
              <a:t>Саха</a:t>
            </a:r>
            <a:endParaRPr sz="1150">
              <a:latin typeface="Verdana"/>
              <a:cs typeface="Verdana"/>
            </a:endParaRPr>
          </a:p>
        </p:txBody>
      </p:sp>
      <p:sp>
        <p:nvSpPr>
          <p:cNvPr id="59" name="object 59"/>
          <p:cNvSpPr txBox="1"/>
          <p:nvPr/>
        </p:nvSpPr>
        <p:spPr>
          <a:xfrm>
            <a:off x="8464112" y="4768441"/>
            <a:ext cx="2174456" cy="190437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lang="ru-RU" sz="1150" b="1" dirty="0">
                <a:solidFill>
                  <a:srgbClr val="FFFFFF"/>
                </a:solidFill>
                <a:latin typeface="Verdana"/>
                <a:cs typeface="Verdana"/>
              </a:rPr>
              <a:t>Ленинградская область</a:t>
            </a:r>
            <a:endParaRPr sz="1150" dirty="0">
              <a:latin typeface="Verdana"/>
              <a:cs typeface="Verdana"/>
            </a:endParaRPr>
          </a:p>
        </p:txBody>
      </p:sp>
      <p:sp>
        <p:nvSpPr>
          <p:cNvPr id="62" name="object 62"/>
          <p:cNvSpPr txBox="1"/>
          <p:nvPr/>
        </p:nvSpPr>
        <p:spPr>
          <a:xfrm>
            <a:off x="9757599" y="6067638"/>
            <a:ext cx="1570355" cy="20193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1150" b="1" spc="-5" dirty="0">
                <a:solidFill>
                  <a:srgbClr val="FFFFFF"/>
                </a:solidFill>
                <a:latin typeface="Verdana"/>
                <a:cs typeface="Verdana"/>
              </a:rPr>
              <a:t>Пермская</a:t>
            </a:r>
            <a:r>
              <a:rPr sz="1150" b="1" spc="-40" dirty="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sz="1150" b="1" dirty="0">
                <a:solidFill>
                  <a:srgbClr val="FFFFFF"/>
                </a:solidFill>
                <a:latin typeface="Verdana"/>
                <a:cs typeface="Verdana"/>
              </a:rPr>
              <a:t>область</a:t>
            </a:r>
            <a:endParaRPr sz="1150">
              <a:latin typeface="Verdana"/>
              <a:cs typeface="Verdana"/>
            </a:endParaRPr>
          </a:p>
        </p:txBody>
      </p:sp>
      <p:sp>
        <p:nvSpPr>
          <p:cNvPr id="32" name="object 59">
            <a:extLst>
              <a:ext uri="{FF2B5EF4-FFF2-40B4-BE49-F238E27FC236}">
                <a16:creationId xmlns:a16="http://schemas.microsoft.com/office/drawing/2014/main" id="{866FAFE2-7764-994B-9F5B-1BC9F4F1B7FF}"/>
              </a:ext>
            </a:extLst>
          </p:cNvPr>
          <p:cNvSpPr txBox="1"/>
          <p:nvPr/>
        </p:nvSpPr>
        <p:spPr>
          <a:xfrm>
            <a:off x="8839867" y="5668718"/>
            <a:ext cx="1924050" cy="20193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1150" b="1" dirty="0">
                <a:solidFill>
                  <a:srgbClr val="FFFFFF"/>
                </a:solidFill>
                <a:latin typeface="Verdana"/>
                <a:cs typeface="Verdana"/>
              </a:rPr>
              <a:t>Республика</a:t>
            </a:r>
            <a:r>
              <a:rPr sz="1150" b="1" spc="-40" dirty="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sz="1150" b="1" dirty="0">
                <a:solidFill>
                  <a:srgbClr val="FFFFFF"/>
                </a:solidFill>
                <a:latin typeface="Verdana"/>
                <a:cs typeface="Verdana"/>
              </a:rPr>
              <a:t>Татарстан</a:t>
            </a:r>
            <a:endParaRPr sz="1150" dirty="0">
              <a:latin typeface="Verdana"/>
              <a:cs typeface="Verdana"/>
            </a:endParaRPr>
          </a:p>
        </p:txBody>
      </p:sp>
      <p:sp>
        <p:nvSpPr>
          <p:cNvPr id="15" name="Объект 2"/>
          <p:cNvSpPr txBox="1">
            <a:spLocks/>
          </p:cNvSpPr>
          <p:nvPr/>
        </p:nvSpPr>
        <p:spPr>
          <a:xfrm>
            <a:off x="1738460" y="2417725"/>
            <a:ext cx="17004424" cy="8229599"/>
          </a:xfrm>
          <a:prstGeom prst="rect">
            <a:avLst/>
          </a:prstGeom>
        </p:spPr>
        <p:txBody>
          <a:bodyPr/>
          <a:lstStyle>
            <a:lvl1pPr marL="0">
              <a:defRPr>
                <a:latin typeface="+mn-lt"/>
                <a:ea typeface="+mn-ea"/>
                <a:cs typeface="+mn-cs"/>
              </a:defRPr>
            </a:lvl1pPr>
            <a:lvl2pPr marL="457200">
              <a:defRPr>
                <a:latin typeface="+mn-lt"/>
                <a:ea typeface="+mn-ea"/>
                <a:cs typeface="+mn-cs"/>
              </a:defRPr>
            </a:lvl2pPr>
            <a:lvl3pPr marL="914400">
              <a:defRPr>
                <a:latin typeface="+mn-lt"/>
                <a:ea typeface="+mn-ea"/>
                <a:cs typeface="+mn-cs"/>
              </a:defRPr>
            </a:lvl3pPr>
            <a:lvl4pPr marL="1371600">
              <a:defRPr>
                <a:latin typeface="+mn-lt"/>
                <a:ea typeface="+mn-ea"/>
                <a:cs typeface="+mn-cs"/>
              </a:defRPr>
            </a:lvl4pPr>
            <a:lvl5pPr marL="1828800">
              <a:defRPr>
                <a:latin typeface="+mn-lt"/>
                <a:ea typeface="+mn-ea"/>
                <a:cs typeface="+mn-cs"/>
              </a:defRPr>
            </a:lvl5pPr>
            <a:lvl6pPr marL="2286000">
              <a:defRPr>
                <a:latin typeface="+mn-lt"/>
                <a:ea typeface="+mn-ea"/>
                <a:cs typeface="+mn-cs"/>
              </a:defRPr>
            </a:lvl6pPr>
            <a:lvl7pPr marL="2743200">
              <a:defRPr>
                <a:latin typeface="+mn-lt"/>
                <a:ea typeface="+mn-ea"/>
                <a:cs typeface="+mn-cs"/>
              </a:defRPr>
            </a:lvl7pPr>
            <a:lvl8pPr marL="3200400">
              <a:defRPr>
                <a:latin typeface="+mn-lt"/>
                <a:ea typeface="+mn-ea"/>
                <a:cs typeface="+mn-cs"/>
              </a:defRPr>
            </a:lvl8pPr>
            <a:lvl9pPr marL="3657600">
              <a:defRPr>
                <a:latin typeface="+mn-lt"/>
                <a:ea typeface="+mn-ea"/>
                <a:cs typeface="+mn-cs"/>
              </a:defRPr>
            </a:lvl9pPr>
          </a:lstStyle>
          <a:p>
            <a:pPr>
              <a:defRPr/>
            </a:pPr>
            <a:r>
              <a:rPr lang="ru-RU" sz="8000" b="1" u="sng" kern="0" dirty="0">
                <a:solidFill>
                  <a:schemeClr val="accent2">
                    <a:lumMod val="75000"/>
                  </a:schemeClr>
                </a:solidFill>
              </a:rPr>
              <a:t>Предикторы дальнейших успехов ребенка в школе:</a:t>
            </a:r>
          </a:p>
          <a:p>
            <a:pPr>
              <a:defRPr/>
            </a:pPr>
            <a:endParaRPr lang="ru-RU" altLang="ru-RU" sz="4800" kern="0" dirty="0">
              <a:solidFill>
                <a:sysClr val="windowText" lastClr="000000"/>
              </a:solidFill>
            </a:endParaRPr>
          </a:p>
          <a:p>
            <a:pPr marL="342900" indent="-342900">
              <a:buFont typeface="Wingdings" charset="2"/>
              <a:buChar char="ü"/>
              <a:defRPr/>
            </a:pPr>
            <a:r>
              <a:rPr lang="ru-RU" altLang="ru-RU" sz="5400" kern="0" dirty="0">
                <a:solidFill>
                  <a:sysClr val="windowText" lastClr="000000"/>
                </a:solidFill>
              </a:rPr>
              <a:t> Адаптация к школе. </a:t>
            </a:r>
          </a:p>
          <a:p>
            <a:pPr marL="342900" indent="-342900">
              <a:buFont typeface="Wingdings" charset="2"/>
              <a:buChar char="ü"/>
              <a:defRPr/>
            </a:pPr>
            <a:r>
              <a:rPr lang="ru-RU" altLang="ru-RU" sz="5400" kern="0" dirty="0">
                <a:solidFill>
                  <a:sysClr val="windowText" lastClr="000000"/>
                </a:solidFill>
              </a:rPr>
              <a:t> Академическая успешность (математика, речевое развитие,</a:t>
            </a:r>
            <a:r>
              <a:rPr lang="en-US" altLang="ru-RU" sz="5400" kern="0" dirty="0">
                <a:solidFill>
                  <a:sysClr val="windowText" lastClr="000000"/>
                </a:solidFill>
              </a:rPr>
              <a:t> </a:t>
            </a:r>
            <a:r>
              <a:rPr lang="ru-RU" altLang="ru-RU" sz="5400" kern="0" dirty="0">
                <a:solidFill>
                  <a:sysClr val="windowText" lastClr="000000"/>
                </a:solidFill>
              </a:rPr>
              <a:t>чтение). </a:t>
            </a:r>
          </a:p>
          <a:p>
            <a:pPr marL="342900" indent="-342900">
              <a:buFont typeface="Wingdings" charset="2"/>
              <a:buChar char="ü"/>
              <a:defRPr/>
            </a:pPr>
            <a:r>
              <a:rPr lang="ru-RU" altLang="ru-RU" sz="5400" kern="0" dirty="0">
                <a:solidFill>
                  <a:sysClr val="windowText" lastClr="000000"/>
                </a:solidFill>
              </a:rPr>
              <a:t> Социальная успешность (взаимодействие со сверстниками и учителем). </a:t>
            </a:r>
            <a:endParaRPr lang="en-US" altLang="ru-RU" sz="5400" kern="0" dirty="0">
              <a:solidFill>
                <a:sysClr val="windowText" lastClr="000000"/>
              </a:solidFill>
            </a:endParaRPr>
          </a:p>
          <a:p>
            <a:pPr>
              <a:buFont typeface="Wingdings 3" charset="2"/>
              <a:buNone/>
              <a:defRPr/>
            </a:pPr>
            <a:endParaRPr lang="ru-RU" altLang="ru-RU" kern="0" dirty="0">
              <a:solidFill>
                <a:sysClr val="windowText" lastClr="000000"/>
              </a:solidFill>
            </a:endParaRPr>
          </a:p>
          <a:p>
            <a:pPr>
              <a:defRPr/>
            </a:pPr>
            <a:endParaRPr lang="ru-RU" altLang="ru-RU" kern="0" dirty="0">
              <a:solidFill>
                <a:sysClr val="windowText" lastClr="000000"/>
              </a:solidFill>
            </a:endParaRPr>
          </a:p>
        </p:txBody>
      </p:sp>
      <p:sp>
        <p:nvSpPr>
          <p:cNvPr id="16" name="object 2"/>
          <p:cNvSpPr txBox="1"/>
          <p:nvPr/>
        </p:nvSpPr>
        <p:spPr>
          <a:xfrm>
            <a:off x="374650" y="1235075"/>
            <a:ext cx="16078200" cy="448200"/>
          </a:xfrm>
          <a:prstGeom prst="rect">
            <a:avLst/>
          </a:prstGeom>
        </p:spPr>
        <p:txBody>
          <a:bodyPr vert="horz" wrap="square" lIns="0" tIns="1714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35"/>
              </a:spcBef>
            </a:pPr>
            <a:r>
              <a:rPr sz="2800" b="1" spc="55" dirty="0">
                <a:solidFill>
                  <a:srgbClr val="2B2E30"/>
                </a:solidFill>
                <a:latin typeface="Verdana"/>
                <a:cs typeface="Verdana"/>
              </a:rPr>
              <a:t>РАСТЁМ </a:t>
            </a:r>
            <a:r>
              <a:rPr lang="ru-RU" sz="2800" b="1" spc="65" dirty="0" smtClean="0">
                <a:solidFill>
                  <a:srgbClr val="2B2E30"/>
                </a:solidFill>
                <a:latin typeface="Verdana"/>
                <a:cs typeface="Verdana"/>
              </a:rPr>
              <a:t>С ЯКУТИЕЙ</a:t>
            </a:r>
            <a:r>
              <a:rPr sz="2800" b="1" spc="35" dirty="0" smtClean="0">
                <a:solidFill>
                  <a:srgbClr val="2B2E30"/>
                </a:solidFill>
                <a:latin typeface="Verdana"/>
                <a:cs typeface="Verdana"/>
              </a:rPr>
              <a:t> </a:t>
            </a:r>
            <a:r>
              <a:rPr sz="2800" b="1" spc="30" dirty="0">
                <a:solidFill>
                  <a:srgbClr val="2B2E30"/>
                </a:solidFill>
                <a:latin typeface="Verdana"/>
                <a:cs typeface="Verdana"/>
              </a:rPr>
              <a:t>—</a:t>
            </a:r>
            <a:r>
              <a:rPr sz="2800" b="1" spc="35" dirty="0">
                <a:solidFill>
                  <a:srgbClr val="2B2E30"/>
                </a:solidFill>
                <a:latin typeface="Verdana"/>
                <a:cs typeface="Verdana"/>
              </a:rPr>
              <a:t> </a:t>
            </a:r>
            <a:r>
              <a:rPr lang="ru-RU" sz="2800" spc="70" dirty="0" smtClean="0">
                <a:solidFill>
                  <a:srgbClr val="2B2E30"/>
                </a:solidFill>
                <a:latin typeface="Verdana"/>
                <a:cs typeface="Verdana"/>
              </a:rPr>
              <a:t>РЕСПУБЛИКАНСКИЙ</a:t>
            </a:r>
            <a:r>
              <a:rPr sz="2800" spc="55" dirty="0" smtClean="0">
                <a:solidFill>
                  <a:srgbClr val="2B2E30"/>
                </a:solidFill>
                <a:latin typeface="Verdana"/>
                <a:cs typeface="Verdana"/>
              </a:rPr>
              <a:t> </a:t>
            </a:r>
            <a:r>
              <a:rPr sz="2800" spc="60" dirty="0">
                <a:solidFill>
                  <a:srgbClr val="2B2E30"/>
                </a:solidFill>
                <a:latin typeface="Verdana"/>
                <a:cs typeface="Verdana"/>
              </a:rPr>
              <a:t>ПРОЕКТ</a:t>
            </a:r>
            <a:r>
              <a:rPr sz="2800" spc="65" dirty="0">
                <a:solidFill>
                  <a:srgbClr val="2B2E30"/>
                </a:solidFill>
                <a:latin typeface="Verdana"/>
                <a:cs typeface="Verdana"/>
              </a:rPr>
              <a:t> </a:t>
            </a:r>
            <a:r>
              <a:rPr sz="2800" spc="70" dirty="0">
                <a:solidFill>
                  <a:srgbClr val="2B2E30"/>
                </a:solidFill>
                <a:latin typeface="Verdana"/>
                <a:cs typeface="Verdana"/>
              </a:rPr>
              <a:t>ИССЛЕДОВАНИЯ ДЕТСТВА</a:t>
            </a:r>
            <a:endParaRPr sz="2800" dirty="0">
              <a:latin typeface="Verdana"/>
              <a:cs typeface="Verdana"/>
            </a:endParaRPr>
          </a:p>
        </p:txBody>
      </p:sp>
    </p:spTree>
    <p:extLst>
      <p:ext uri="{BB962C8B-B14F-4D97-AF65-F5344CB8AC3E}">
        <p14:creationId xmlns:p14="http://schemas.microsoft.com/office/powerpoint/2010/main" val="181963250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5" name="object 55"/>
          <p:cNvGrpSpPr/>
          <p:nvPr/>
        </p:nvGrpSpPr>
        <p:grpSpPr>
          <a:xfrm>
            <a:off x="18041232" y="5934688"/>
            <a:ext cx="45720" cy="79375"/>
            <a:chOff x="18041232" y="5934688"/>
            <a:chExt cx="45720" cy="79375"/>
          </a:xfrm>
        </p:grpSpPr>
        <p:pic>
          <p:nvPicPr>
            <p:cNvPr id="56" name="object 56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18063846" y="5986079"/>
              <a:ext cx="22931" cy="27423"/>
            </a:xfrm>
            <a:prstGeom prst="rect">
              <a:avLst/>
            </a:prstGeom>
          </p:spPr>
        </p:pic>
        <p:pic>
          <p:nvPicPr>
            <p:cNvPr id="57" name="object 57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18041232" y="5934688"/>
              <a:ext cx="22826" cy="23946"/>
            </a:xfrm>
            <a:prstGeom prst="rect">
              <a:avLst/>
            </a:prstGeom>
          </p:spPr>
        </p:pic>
      </p:grpSp>
      <p:sp>
        <p:nvSpPr>
          <p:cNvPr id="58" name="object 58"/>
          <p:cNvSpPr txBox="1"/>
          <p:nvPr/>
        </p:nvSpPr>
        <p:spPr>
          <a:xfrm>
            <a:off x="13066064" y="4929818"/>
            <a:ext cx="1477645" cy="20193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1150" b="1" dirty="0">
                <a:solidFill>
                  <a:srgbClr val="FFFFFF"/>
                </a:solidFill>
                <a:latin typeface="Verdana"/>
                <a:cs typeface="Verdana"/>
              </a:rPr>
              <a:t>Республика</a:t>
            </a:r>
            <a:r>
              <a:rPr sz="1150" b="1" spc="-50" dirty="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sz="1150" b="1" dirty="0">
                <a:solidFill>
                  <a:srgbClr val="FFFFFF"/>
                </a:solidFill>
                <a:latin typeface="Verdana"/>
                <a:cs typeface="Verdana"/>
              </a:rPr>
              <a:t>Саха</a:t>
            </a:r>
            <a:endParaRPr sz="1150">
              <a:latin typeface="Verdana"/>
              <a:cs typeface="Verdana"/>
            </a:endParaRPr>
          </a:p>
        </p:txBody>
      </p:sp>
      <p:sp>
        <p:nvSpPr>
          <p:cNvPr id="59" name="object 59"/>
          <p:cNvSpPr txBox="1"/>
          <p:nvPr/>
        </p:nvSpPr>
        <p:spPr>
          <a:xfrm>
            <a:off x="8464112" y="4768441"/>
            <a:ext cx="2174456" cy="190437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lang="ru-RU" sz="1150" b="1" dirty="0">
                <a:solidFill>
                  <a:srgbClr val="FFFFFF"/>
                </a:solidFill>
                <a:latin typeface="Verdana"/>
                <a:cs typeface="Verdana"/>
              </a:rPr>
              <a:t>Ленинградская область</a:t>
            </a:r>
            <a:endParaRPr sz="1150" dirty="0">
              <a:latin typeface="Verdana"/>
              <a:cs typeface="Verdana"/>
            </a:endParaRPr>
          </a:p>
        </p:txBody>
      </p:sp>
      <p:sp>
        <p:nvSpPr>
          <p:cNvPr id="62" name="object 62"/>
          <p:cNvSpPr txBox="1"/>
          <p:nvPr/>
        </p:nvSpPr>
        <p:spPr>
          <a:xfrm>
            <a:off x="9757599" y="6067638"/>
            <a:ext cx="1570355" cy="20193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1150" b="1" spc="-5" dirty="0">
                <a:solidFill>
                  <a:srgbClr val="FFFFFF"/>
                </a:solidFill>
                <a:latin typeface="Verdana"/>
                <a:cs typeface="Verdana"/>
              </a:rPr>
              <a:t>Пермская</a:t>
            </a:r>
            <a:r>
              <a:rPr sz="1150" b="1" spc="-40" dirty="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sz="1150" b="1" dirty="0">
                <a:solidFill>
                  <a:srgbClr val="FFFFFF"/>
                </a:solidFill>
                <a:latin typeface="Verdana"/>
                <a:cs typeface="Verdana"/>
              </a:rPr>
              <a:t>область</a:t>
            </a:r>
            <a:endParaRPr sz="1150">
              <a:latin typeface="Verdana"/>
              <a:cs typeface="Verdana"/>
            </a:endParaRPr>
          </a:p>
        </p:txBody>
      </p:sp>
      <p:sp>
        <p:nvSpPr>
          <p:cNvPr id="32" name="object 59">
            <a:extLst>
              <a:ext uri="{FF2B5EF4-FFF2-40B4-BE49-F238E27FC236}">
                <a16:creationId xmlns:a16="http://schemas.microsoft.com/office/drawing/2014/main" id="{866FAFE2-7764-994B-9F5B-1BC9F4F1B7FF}"/>
              </a:ext>
            </a:extLst>
          </p:cNvPr>
          <p:cNvSpPr txBox="1"/>
          <p:nvPr/>
        </p:nvSpPr>
        <p:spPr>
          <a:xfrm>
            <a:off x="8839867" y="5668718"/>
            <a:ext cx="1924050" cy="20193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1150" b="1" dirty="0">
                <a:solidFill>
                  <a:srgbClr val="FFFFFF"/>
                </a:solidFill>
                <a:latin typeface="Verdana"/>
                <a:cs typeface="Verdana"/>
              </a:rPr>
              <a:t>Республика</a:t>
            </a:r>
            <a:r>
              <a:rPr sz="1150" b="1" spc="-40" dirty="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sz="1150" b="1" dirty="0">
                <a:solidFill>
                  <a:srgbClr val="FFFFFF"/>
                </a:solidFill>
                <a:latin typeface="Verdana"/>
                <a:cs typeface="Verdana"/>
              </a:rPr>
              <a:t>Татарстан</a:t>
            </a:r>
            <a:endParaRPr sz="1150" dirty="0">
              <a:latin typeface="Verdana"/>
              <a:cs typeface="Verdana"/>
            </a:endParaRPr>
          </a:p>
        </p:txBody>
      </p:sp>
      <p:sp>
        <p:nvSpPr>
          <p:cNvPr id="15" name="Объект 2">
            <a:extLst>
              <a:ext uri="{FF2B5EF4-FFF2-40B4-BE49-F238E27FC236}">
                <a16:creationId xmlns:a16="http://schemas.microsoft.com/office/drawing/2014/main" id="{9FC4027B-18D5-8E41-84E2-7B79D530689A}"/>
              </a:ext>
            </a:extLst>
          </p:cNvPr>
          <p:cNvSpPr txBox="1">
            <a:spLocks/>
          </p:cNvSpPr>
          <p:nvPr/>
        </p:nvSpPr>
        <p:spPr>
          <a:xfrm>
            <a:off x="394756" y="2633902"/>
            <a:ext cx="13238694" cy="8153391"/>
          </a:xfrm>
          <a:prstGeom prst="rect">
            <a:avLst/>
          </a:prstGeom>
        </p:spPr>
        <p:txBody>
          <a:bodyPr>
            <a:normAutofit fontScale="70000" lnSpcReduction="20000"/>
          </a:bodyPr>
          <a:lstStyle>
            <a:lvl1pPr marL="0">
              <a:defRPr>
                <a:latin typeface="+mn-lt"/>
                <a:ea typeface="+mn-ea"/>
                <a:cs typeface="+mn-cs"/>
              </a:defRPr>
            </a:lvl1pPr>
            <a:lvl2pPr marL="457200">
              <a:defRPr>
                <a:latin typeface="+mn-lt"/>
                <a:ea typeface="+mn-ea"/>
                <a:cs typeface="+mn-cs"/>
              </a:defRPr>
            </a:lvl2pPr>
            <a:lvl3pPr marL="914400">
              <a:defRPr>
                <a:latin typeface="+mn-lt"/>
                <a:ea typeface="+mn-ea"/>
                <a:cs typeface="+mn-cs"/>
              </a:defRPr>
            </a:lvl3pPr>
            <a:lvl4pPr marL="1371600">
              <a:defRPr>
                <a:latin typeface="+mn-lt"/>
                <a:ea typeface="+mn-ea"/>
                <a:cs typeface="+mn-cs"/>
              </a:defRPr>
            </a:lvl4pPr>
            <a:lvl5pPr marL="1828800">
              <a:defRPr>
                <a:latin typeface="+mn-lt"/>
                <a:ea typeface="+mn-ea"/>
                <a:cs typeface="+mn-cs"/>
              </a:defRPr>
            </a:lvl5pPr>
            <a:lvl6pPr marL="2286000">
              <a:defRPr>
                <a:latin typeface="+mn-lt"/>
                <a:ea typeface="+mn-ea"/>
                <a:cs typeface="+mn-cs"/>
              </a:defRPr>
            </a:lvl6pPr>
            <a:lvl7pPr marL="2743200">
              <a:defRPr>
                <a:latin typeface="+mn-lt"/>
                <a:ea typeface="+mn-ea"/>
                <a:cs typeface="+mn-cs"/>
              </a:defRPr>
            </a:lvl7pPr>
            <a:lvl8pPr marL="3200400">
              <a:defRPr>
                <a:latin typeface="+mn-lt"/>
                <a:ea typeface="+mn-ea"/>
                <a:cs typeface="+mn-cs"/>
              </a:defRPr>
            </a:lvl8pPr>
            <a:lvl9pPr marL="3657600">
              <a:defRPr>
                <a:latin typeface="+mn-lt"/>
                <a:ea typeface="+mn-ea"/>
                <a:cs typeface="+mn-cs"/>
              </a:defRPr>
            </a:lvl9pPr>
          </a:lstStyle>
          <a:p>
            <a:r>
              <a:rPr lang="ru-RU" sz="10300" b="1" u="sng" dirty="0">
                <a:solidFill>
                  <a:schemeClr val="accent2">
                    <a:lumMod val="75000"/>
                  </a:schemeClr>
                </a:solidFill>
              </a:rPr>
              <a:t>Организация диагностической работы:</a:t>
            </a:r>
          </a:p>
          <a:p>
            <a:endParaRPr lang="ru-RU" sz="9600" b="1" u="sng" dirty="0">
              <a:solidFill>
                <a:schemeClr val="accent2">
                  <a:lumMod val="75000"/>
                </a:schemeClr>
              </a:solidFill>
            </a:endParaRPr>
          </a:p>
          <a:p>
            <a:pPr marL="857250" indent="-857250">
              <a:buFont typeface="Arial" panose="020B0604020202020204" pitchFamily="34" charset="0"/>
              <a:buChar char="•"/>
            </a:pPr>
            <a:r>
              <a:rPr lang="ru-RU" sz="8600" dirty="0"/>
              <a:t>Диагностика проводится </a:t>
            </a:r>
            <a:r>
              <a:rPr lang="ru-RU" sz="8600" b="1" dirty="0"/>
              <a:t>в индивидуальном порядке</a:t>
            </a:r>
            <a:endParaRPr lang="ru-RU" sz="8600" dirty="0"/>
          </a:p>
          <a:p>
            <a:pPr marL="857250" indent="-857250">
              <a:buFont typeface="Arial" panose="020B0604020202020204" pitchFamily="34" charset="0"/>
              <a:buChar char="•"/>
            </a:pPr>
            <a:r>
              <a:rPr lang="ru-RU" sz="8600" b="1" dirty="0"/>
              <a:t>2 встречи </a:t>
            </a:r>
            <a:r>
              <a:rPr lang="ru-RU" sz="8600" dirty="0"/>
              <a:t>с каждым ребенком </a:t>
            </a:r>
          </a:p>
          <a:p>
            <a:r>
              <a:rPr lang="ru-RU" sz="8600" dirty="0"/>
              <a:t>     (по 25 мин в среднем). </a:t>
            </a:r>
          </a:p>
          <a:p>
            <a:pPr marL="857250" indent="-857250">
              <a:buFont typeface="Arial" panose="020B0604020202020204" pitchFamily="34" charset="0"/>
              <a:buChar char="•"/>
            </a:pPr>
            <a:r>
              <a:rPr lang="ru-RU" sz="8600" dirty="0"/>
              <a:t>Рекомендовано использование </a:t>
            </a:r>
            <a:r>
              <a:rPr lang="ru-RU" sz="8600" b="1" dirty="0"/>
              <a:t>планшета. </a:t>
            </a:r>
            <a:endParaRPr lang="ru-RU" sz="8600" dirty="0"/>
          </a:p>
          <a:p>
            <a:r>
              <a:rPr lang="ru-RU" kern="0" dirty="0">
                <a:solidFill>
                  <a:sysClr val="windowText" lastClr="000000"/>
                </a:solidFill>
              </a:rPr>
              <a:t/>
            </a:r>
            <a:br>
              <a:rPr lang="ru-RU" kern="0" dirty="0">
                <a:solidFill>
                  <a:sysClr val="windowText" lastClr="000000"/>
                </a:solidFill>
              </a:rPr>
            </a:br>
            <a:endParaRPr lang="ru-RU" kern="0" dirty="0">
              <a:solidFill>
                <a:sysClr val="windowText" lastClr="000000"/>
              </a:solidFill>
            </a:endParaRPr>
          </a:p>
        </p:txBody>
      </p:sp>
      <p:pic>
        <p:nvPicPr>
          <p:cNvPr id="17" name="Рисунок 16">
            <a:extLst>
              <a:ext uri="{FF2B5EF4-FFF2-40B4-BE49-F238E27FC236}">
                <a16:creationId xmlns:a16="http://schemas.microsoft.com/office/drawing/2014/main" id="{6E9E87AE-3FD4-5942-93B2-846540AD292B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902991" y="4217652"/>
            <a:ext cx="7891315" cy="5260875"/>
          </a:xfrm>
          <a:prstGeom prst="rect">
            <a:avLst/>
          </a:prstGeom>
        </p:spPr>
      </p:pic>
      <p:sp>
        <p:nvSpPr>
          <p:cNvPr id="16" name="object 2"/>
          <p:cNvSpPr txBox="1"/>
          <p:nvPr/>
        </p:nvSpPr>
        <p:spPr>
          <a:xfrm>
            <a:off x="374650" y="1235075"/>
            <a:ext cx="16078200" cy="448200"/>
          </a:xfrm>
          <a:prstGeom prst="rect">
            <a:avLst/>
          </a:prstGeom>
        </p:spPr>
        <p:txBody>
          <a:bodyPr vert="horz" wrap="square" lIns="0" tIns="1714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35"/>
              </a:spcBef>
            </a:pPr>
            <a:r>
              <a:rPr sz="2800" b="1" spc="55" dirty="0">
                <a:solidFill>
                  <a:srgbClr val="2B2E30"/>
                </a:solidFill>
                <a:latin typeface="Verdana"/>
                <a:cs typeface="Verdana"/>
              </a:rPr>
              <a:t>РАСТЁМ </a:t>
            </a:r>
            <a:r>
              <a:rPr lang="ru-RU" sz="2800" b="1" spc="65" dirty="0" smtClean="0">
                <a:solidFill>
                  <a:srgbClr val="2B2E30"/>
                </a:solidFill>
                <a:latin typeface="Verdana"/>
                <a:cs typeface="Verdana"/>
              </a:rPr>
              <a:t>С ЯКУТИЕЙ</a:t>
            </a:r>
            <a:r>
              <a:rPr sz="2800" b="1" spc="35" dirty="0" smtClean="0">
                <a:solidFill>
                  <a:srgbClr val="2B2E30"/>
                </a:solidFill>
                <a:latin typeface="Verdana"/>
                <a:cs typeface="Verdana"/>
              </a:rPr>
              <a:t> </a:t>
            </a:r>
            <a:r>
              <a:rPr sz="2800" b="1" spc="30" dirty="0">
                <a:solidFill>
                  <a:srgbClr val="2B2E30"/>
                </a:solidFill>
                <a:latin typeface="Verdana"/>
                <a:cs typeface="Verdana"/>
              </a:rPr>
              <a:t>—</a:t>
            </a:r>
            <a:r>
              <a:rPr sz="2800" b="1" spc="35" dirty="0">
                <a:solidFill>
                  <a:srgbClr val="2B2E30"/>
                </a:solidFill>
                <a:latin typeface="Verdana"/>
                <a:cs typeface="Verdana"/>
              </a:rPr>
              <a:t> </a:t>
            </a:r>
            <a:r>
              <a:rPr lang="ru-RU" sz="2800" spc="70" dirty="0" smtClean="0">
                <a:solidFill>
                  <a:srgbClr val="2B2E30"/>
                </a:solidFill>
                <a:latin typeface="Verdana"/>
                <a:cs typeface="Verdana"/>
              </a:rPr>
              <a:t>РЕСПУБЛИКАНСКИЙ</a:t>
            </a:r>
            <a:r>
              <a:rPr sz="2800" spc="55" dirty="0" smtClean="0">
                <a:solidFill>
                  <a:srgbClr val="2B2E30"/>
                </a:solidFill>
                <a:latin typeface="Verdana"/>
                <a:cs typeface="Verdana"/>
              </a:rPr>
              <a:t> </a:t>
            </a:r>
            <a:r>
              <a:rPr sz="2800" spc="60" dirty="0">
                <a:solidFill>
                  <a:srgbClr val="2B2E30"/>
                </a:solidFill>
                <a:latin typeface="Verdana"/>
                <a:cs typeface="Verdana"/>
              </a:rPr>
              <a:t>ПРОЕКТ</a:t>
            </a:r>
            <a:r>
              <a:rPr sz="2800" spc="65" dirty="0">
                <a:solidFill>
                  <a:srgbClr val="2B2E30"/>
                </a:solidFill>
                <a:latin typeface="Verdana"/>
                <a:cs typeface="Verdana"/>
              </a:rPr>
              <a:t> </a:t>
            </a:r>
            <a:r>
              <a:rPr sz="2800" spc="70" dirty="0">
                <a:solidFill>
                  <a:srgbClr val="2B2E30"/>
                </a:solidFill>
                <a:latin typeface="Verdana"/>
                <a:cs typeface="Verdana"/>
              </a:rPr>
              <a:t>ИССЛЕДОВАНИЯ ДЕТСТВА</a:t>
            </a:r>
            <a:endParaRPr sz="2800" dirty="0">
              <a:latin typeface="Verdana"/>
              <a:cs typeface="Verdana"/>
            </a:endParaRPr>
          </a:p>
        </p:txBody>
      </p:sp>
    </p:spTree>
    <p:extLst>
      <p:ext uri="{BB962C8B-B14F-4D97-AF65-F5344CB8AC3E}">
        <p14:creationId xmlns:p14="http://schemas.microsoft.com/office/powerpoint/2010/main" val="35792452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42C2A44A-BC51-0B5B-047C-F3E8AF2092B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955307" y="1997075"/>
            <a:ext cx="13590364" cy="2092881"/>
          </a:xfrm>
        </p:spPr>
        <p:txBody>
          <a:bodyPr/>
          <a:lstStyle/>
          <a:p>
            <a:pPr algn="ctr"/>
            <a:r>
              <a:rPr lang="ru-RU" sz="5400" b="1" u="sng" dirty="0">
                <a:solidFill>
                  <a:schemeClr val="accent2">
                    <a:lumMod val="75000"/>
                  </a:schemeClr>
                </a:solidFill>
              </a:rPr>
              <a:t>Организация диагностической работы:</a:t>
            </a:r>
            <a:br>
              <a:rPr lang="ru-RU" sz="5400" b="1" u="sng" dirty="0">
                <a:solidFill>
                  <a:schemeClr val="accent2">
                    <a:lumMod val="75000"/>
                  </a:schemeClr>
                </a:solidFill>
              </a:rPr>
            </a:br>
            <a:endParaRPr lang="ru-RU" sz="2400" dirty="0"/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B230306D-AEB4-806E-FE64-3860BEFFB028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1441449" y="4089956"/>
            <a:ext cx="8309039" cy="4308872"/>
          </a:xfrm>
        </p:spPr>
        <p:txBody>
          <a:bodyPr/>
          <a:lstStyle/>
          <a:p>
            <a:r>
              <a:rPr lang="en-US" sz="4000" b="1" dirty="0">
                <a:solidFill>
                  <a:srgbClr val="FF0000"/>
                </a:solidFill>
              </a:rPr>
              <a:t>1</a:t>
            </a:r>
            <a:r>
              <a:rPr lang="ru-RU" sz="4000" b="1" dirty="0">
                <a:solidFill>
                  <a:srgbClr val="FF0000"/>
                </a:solidFill>
              </a:rPr>
              <a:t> встреча: </a:t>
            </a:r>
          </a:p>
          <a:p>
            <a:pPr marL="571500" indent="-571500">
              <a:buFont typeface="Arial" panose="020B0604020202020204" pitchFamily="34" charset="0"/>
              <a:buChar char="•"/>
            </a:pPr>
            <a:r>
              <a:rPr lang="ru-RU" sz="4000" b="1" dirty="0">
                <a:solidFill>
                  <a:schemeClr val="tx1"/>
                </a:solidFill>
              </a:rPr>
              <a:t>Сортировка карт</a:t>
            </a:r>
          </a:p>
          <a:p>
            <a:pPr marL="571500" indent="-571500">
              <a:buFont typeface="Arial" panose="020B0604020202020204" pitchFamily="34" charset="0"/>
              <a:buChar char="•"/>
            </a:pPr>
            <a:r>
              <a:rPr lang="ru-RU" sz="4000" b="1" dirty="0">
                <a:solidFill>
                  <a:schemeClr val="tx1"/>
                </a:solidFill>
              </a:rPr>
              <a:t>Статуя </a:t>
            </a:r>
          </a:p>
          <a:p>
            <a:pPr marL="571500" indent="-571500">
              <a:buFont typeface="Arial" panose="020B0604020202020204" pitchFamily="34" charset="0"/>
              <a:buChar char="•"/>
            </a:pPr>
            <a:r>
              <a:rPr lang="ru-RU" sz="4000" b="1" dirty="0">
                <a:solidFill>
                  <a:schemeClr val="tx1"/>
                </a:solidFill>
              </a:rPr>
              <a:t>Торможение </a:t>
            </a:r>
          </a:p>
          <a:p>
            <a:pPr marL="571500" indent="-571500">
              <a:buFont typeface="Arial" panose="020B0604020202020204" pitchFamily="34" charset="0"/>
              <a:buChar char="•"/>
            </a:pPr>
            <a:endParaRPr lang="ru-RU" sz="4000" b="1" dirty="0">
              <a:solidFill>
                <a:schemeClr val="tx1"/>
              </a:solidFill>
            </a:endParaRPr>
          </a:p>
          <a:p>
            <a:pPr marL="571500" indent="-571500">
              <a:buFont typeface="Arial" panose="020B0604020202020204" pitchFamily="34" charset="0"/>
              <a:buChar char="•"/>
            </a:pPr>
            <a:endParaRPr lang="ru-RU" sz="4000" b="1" dirty="0">
              <a:solidFill>
                <a:schemeClr val="tx1"/>
              </a:solidFill>
            </a:endParaRPr>
          </a:p>
          <a:p>
            <a:r>
              <a:rPr lang="ru-RU" sz="4000" b="1" dirty="0">
                <a:solidFill>
                  <a:schemeClr val="tx1"/>
                </a:solidFill>
              </a:rPr>
              <a:t>10.10 – 31.10 </a:t>
            </a:r>
          </a:p>
        </p:txBody>
      </p:sp>
      <p:sp>
        <p:nvSpPr>
          <p:cNvPr id="7" name="Объект 2">
            <a:extLst>
              <a:ext uri="{FF2B5EF4-FFF2-40B4-BE49-F238E27FC236}">
                <a16:creationId xmlns:a16="http://schemas.microsoft.com/office/drawing/2014/main" id="{00BE95AE-394D-431D-B025-08F847695EDB}"/>
              </a:ext>
            </a:extLst>
          </p:cNvPr>
          <p:cNvSpPr txBox="1">
            <a:spLocks/>
          </p:cNvSpPr>
          <p:nvPr/>
        </p:nvSpPr>
        <p:spPr>
          <a:xfrm>
            <a:off x="10076180" y="4089956"/>
            <a:ext cx="8309039" cy="4308872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marL="0">
              <a:defRPr>
                <a:latin typeface="+mn-lt"/>
                <a:ea typeface="+mn-ea"/>
                <a:cs typeface="+mn-cs"/>
              </a:defRPr>
            </a:lvl1pPr>
            <a:lvl2pPr marL="457200">
              <a:defRPr>
                <a:latin typeface="+mn-lt"/>
                <a:ea typeface="+mn-ea"/>
                <a:cs typeface="+mn-cs"/>
              </a:defRPr>
            </a:lvl2pPr>
            <a:lvl3pPr marL="914400">
              <a:defRPr>
                <a:latin typeface="+mn-lt"/>
                <a:ea typeface="+mn-ea"/>
                <a:cs typeface="+mn-cs"/>
              </a:defRPr>
            </a:lvl3pPr>
            <a:lvl4pPr marL="1371600">
              <a:defRPr>
                <a:latin typeface="+mn-lt"/>
                <a:ea typeface="+mn-ea"/>
                <a:cs typeface="+mn-cs"/>
              </a:defRPr>
            </a:lvl4pPr>
            <a:lvl5pPr marL="1828800">
              <a:defRPr>
                <a:latin typeface="+mn-lt"/>
                <a:ea typeface="+mn-ea"/>
                <a:cs typeface="+mn-cs"/>
              </a:defRPr>
            </a:lvl5pPr>
            <a:lvl6pPr marL="2286000">
              <a:defRPr>
                <a:latin typeface="+mn-lt"/>
                <a:ea typeface="+mn-ea"/>
                <a:cs typeface="+mn-cs"/>
              </a:defRPr>
            </a:lvl6pPr>
            <a:lvl7pPr marL="2743200">
              <a:defRPr>
                <a:latin typeface="+mn-lt"/>
                <a:ea typeface="+mn-ea"/>
                <a:cs typeface="+mn-cs"/>
              </a:defRPr>
            </a:lvl7pPr>
            <a:lvl8pPr marL="3200400">
              <a:defRPr>
                <a:latin typeface="+mn-lt"/>
                <a:ea typeface="+mn-ea"/>
                <a:cs typeface="+mn-cs"/>
              </a:defRPr>
            </a:lvl8pPr>
            <a:lvl9pPr marL="3657600">
              <a:defRPr>
                <a:latin typeface="+mn-lt"/>
                <a:ea typeface="+mn-ea"/>
                <a:cs typeface="+mn-cs"/>
              </a:defRPr>
            </a:lvl9pPr>
          </a:lstStyle>
          <a:p>
            <a:r>
              <a:rPr lang="ru-RU" sz="4000" b="1" kern="0" dirty="0">
                <a:solidFill>
                  <a:srgbClr val="FF0000"/>
                </a:solidFill>
              </a:rPr>
              <a:t>2 встреча: </a:t>
            </a:r>
          </a:p>
          <a:p>
            <a:pPr marL="571500" indent="-571500">
              <a:buFont typeface="Arial" panose="020B0604020202020204" pitchFamily="34" charset="0"/>
              <a:buChar char="•"/>
            </a:pPr>
            <a:r>
              <a:rPr lang="ru-RU" sz="4000" b="1" kern="0" dirty="0">
                <a:solidFill>
                  <a:schemeClr val="tx1"/>
                </a:solidFill>
              </a:rPr>
              <a:t>Память на конструирование </a:t>
            </a:r>
          </a:p>
          <a:p>
            <a:pPr marL="571500" indent="-571500">
              <a:buFont typeface="Arial" panose="020B0604020202020204" pitchFamily="34" charset="0"/>
              <a:buChar char="•"/>
            </a:pPr>
            <a:r>
              <a:rPr lang="ru-RU" sz="4000" b="1" kern="0" dirty="0"/>
              <a:t>Повторение предложений</a:t>
            </a:r>
          </a:p>
          <a:p>
            <a:pPr marL="571500" indent="-571500">
              <a:buFont typeface="Arial" panose="020B0604020202020204" pitchFamily="34" charset="0"/>
              <a:buChar char="•"/>
            </a:pPr>
            <a:r>
              <a:rPr lang="ru-RU" sz="4000" b="1" kern="0" dirty="0">
                <a:solidFill>
                  <a:schemeClr val="tx1"/>
                </a:solidFill>
              </a:rPr>
              <a:t>Линия</a:t>
            </a:r>
          </a:p>
          <a:p>
            <a:pPr marL="571500" indent="-571500">
              <a:buFont typeface="Arial" panose="020B0604020202020204" pitchFamily="34" charset="0"/>
              <a:buChar char="•"/>
            </a:pPr>
            <a:r>
              <a:rPr lang="ru-RU" sz="4000" b="1" kern="0" dirty="0"/>
              <a:t>Понимание эмоций </a:t>
            </a:r>
            <a:endParaRPr lang="ru-RU" sz="4000" b="1" kern="0" dirty="0">
              <a:solidFill>
                <a:schemeClr val="tx1"/>
              </a:solidFill>
            </a:endParaRPr>
          </a:p>
          <a:p>
            <a:pPr marL="571500" indent="-571500">
              <a:buFont typeface="Arial" panose="020B0604020202020204" pitchFamily="34" charset="0"/>
              <a:buChar char="•"/>
            </a:pPr>
            <a:endParaRPr lang="ru-RU" sz="4000" b="1" kern="0" dirty="0">
              <a:solidFill>
                <a:schemeClr val="tx1"/>
              </a:solidFill>
            </a:endParaRPr>
          </a:p>
          <a:p>
            <a:r>
              <a:rPr lang="ru-RU" sz="4000" b="1" kern="0" dirty="0">
                <a:solidFill>
                  <a:schemeClr val="tx1"/>
                </a:solidFill>
              </a:rPr>
              <a:t>01.11 – 25.11 </a:t>
            </a:r>
          </a:p>
        </p:txBody>
      </p:sp>
      <p:sp>
        <p:nvSpPr>
          <p:cNvPr id="8" name="Объект 2">
            <a:extLst>
              <a:ext uri="{FF2B5EF4-FFF2-40B4-BE49-F238E27FC236}">
                <a16:creationId xmlns:a16="http://schemas.microsoft.com/office/drawing/2014/main" id="{92A69702-8215-E99A-FCD9-59CCC2120927}"/>
              </a:ext>
            </a:extLst>
          </p:cNvPr>
          <p:cNvSpPr txBox="1">
            <a:spLocks/>
          </p:cNvSpPr>
          <p:nvPr/>
        </p:nvSpPr>
        <p:spPr>
          <a:xfrm>
            <a:off x="4260850" y="9312275"/>
            <a:ext cx="14630400" cy="615553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marL="0">
              <a:defRPr>
                <a:latin typeface="+mn-lt"/>
                <a:ea typeface="+mn-ea"/>
                <a:cs typeface="+mn-cs"/>
              </a:defRPr>
            </a:lvl1pPr>
            <a:lvl2pPr marL="457200">
              <a:defRPr>
                <a:latin typeface="+mn-lt"/>
                <a:ea typeface="+mn-ea"/>
                <a:cs typeface="+mn-cs"/>
              </a:defRPr>
            </a:lvl2pPr>
            <a:lvl3pPr marL="914400">
              <a:defRPr>
                <a:latin typeface="+mn-lt"/>
                <a:ea typeface="+mn-ea"/>
                <a:cs typeface="+mn-cs"/>
              </a:defRPr>
            </a:lvl3pPr>
            <a:lvl4pPr marL="1371600">
              <a:defRPr>
                <a:latin typeface="+mn-lt"/>
                <a:ea typeface="+mn-ea"/>
                <a:cs typeface="+mn-cs"/>
              </a:defRPr>
            </a:lvl4pPr>
            <a:lvl5pPr marL="1828800">
              <a:defRPr>
                <a:latin typeface="+mn-lt"/>
                <a:ea typeface="+mn-ea"/>
                <a:cs typeface="+mn-cs"/>
              </a:defRPr>
            </a:lvl5pPr>
            <a:lvl6pPr marL="2286000">
              <a:defRPr>
                <a:latin typeface="+mn-lt"/>
                <a:ea typeface="+mn-ea"/>
                <a:cs typeface="+mn-cs"/>
              </a:defRPr>
            </a:lvl6pPr>
            <a:lvl7pPr marL="2743200">
              <a:defRPr>
                <a:latin typeface="+mn-lt"/>
                <a:ea typeface="+mn-ea"/>
                <a:cs typeface="+mn-cs"/>
              </a:defRPr>
            </a:lvl7pPr>
            <a:lvl8pPr marL="3200400">
              <a:defRPr>
                <a:latin typeface="+mn-lt"/>
                <a:ea typeface="+mn-ea"/>
                <a:cs typeface="+mn-cs"/>
              </a:defRPr>
            </a:lvl8pPr>
            <a:lvl9pPr marL="3657600">
              <a:defRPr>
                <a:latin typeface="+mn-lt"/>
                <a:ea typeface="+mn-ea"/>
                <a:cs typeface="+mn-cs"/>
              </a:defRPr>
            </a:lvl9pPr>
          </a:lstStyle>
          <a:p>
            <a:r>
              <a:rPr lang="ru-RU" sz="4000" b="1" kern="0" dirty="0">
                <a:solidFill>
                  <a:srgbClr val="FF0000"/>
                </a:solidFill>
              </a:rPr>
              <a:t>Утверждение данных: 27.11 – 05.12 </a:t>
            </a:r>
            <a:endParaRPr lang="ru-RU" sz="4000" b="1" kern="0" dirty="0">
              <a:solidFill>
                <a:schemeClr val="tx1"/>
              </a:solidFill>
            </a:endParaRPr>
          </a:p>
        </p:txBody>
      </p:sp>
      <p:sp>
        <p:nvSpPr>
          <p:cNvPr id="6" name="object 2"/>
          <p:cNvSpPr txBox="1"/>
          <p:nvPr/>
        </p:nvSpPr>
        <p:spPr>
          <a:xfrm>
            <a:off x="374650" y="1235075"/>
            <a:ext cx="16078200" cy="448200"/>
          </a:xfrm>
          <a:prstGeom prst="rect">
            <a:avLst/>
          </a:prstGeom>
        </p:spPr>
        <p:txBody>
          <a:bodyPr vert="horz" wrap="square" lIns="0" tIns="1714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35"/>
              </a:spcBef>
            </a:pPr>
            <a:r>
              <a:rPr sz="2800" b="1" spc="55" dirty="0">
                <a:solidFill>
                  <a:srgbClr val="2B2E30"/>
                </a:solidFill>
                <a:latin typeface="Verdana"/>
                <a:cs typeface="Verdana"/>
              </a:rPr>
              <a:t>РАСТЁМ </a:t>
            </a:r>
            <a:r>
              <a:rPr lang="ru-RU" sz="2800" b="1" spc="65" dirty="0" smtClean="0">
                <a:solidFill>
                  <a:srgbClr val="2B2E30"/>
                </a:solidFill>
                <a:latin typeface="Verdana"/>
                <a:cs typeface="Verdana"/>
              </a:rPr>
              <a:t>С ЯКУТИЕЙ</a:t>
            </a:r>
            <a:r>
              <a:rPr sz="2800" b="1" spc="35" dirty="0" smtClean="0">
                <a:solidFill>
                  <a:srgbClr val="2B2E30"/>
                </a:solidFill>
                <a:latin typeface="Verdana"/>
                <a:cs typeface="Verdana"/>
              </a:rPr>
              <a:t> </a:t>
            </a:r>
            <a:r>
              <a:rPr sz="2800" b="1" spc="30" dirty="0">
                <a:solidFill>
                  <a:srgbClr val="2B2E30"/>
                </a:solidFill>
                <a:latin typeface="Verdana"/>
                <a:cs typeface="Verdana"/>
              </a:rPr>
              <a:t>—</a:t>
            </a:r>
            <a:r>
              <a:rPr sz="2800" b="1" spc="35" dirty="0">
                <a:solidFill>
                  <a:srgbClr val="2B2E30"/>
                </a:solidFill>
                <a:latin typeface="Verdana"/>
                <a:cs typeface="Verdana"/>
              </a:rPr>
              <a:t> </a:t>
            </a:r>
            <a:r>
              <a:rPr lang="ru-RU" sz="2800" spc="70" dirty="0" smtClean="0">
                <a:solidFill>
                  <a:srgbClr val="2B2E30"/>
                </a:solidFill>
                <a:latin typeface="Verdana"/>
                <a:cs typeface="Verdana"/>
              </a:rPr>
              <a:t>РЕСПУБЛИКАНСКИЙ</a:t>
            </a:r>
            <a:r>
              <a:rPr sz="2800" spc="55" dirty="0" smtClean="0">
                <a:solidFill>
                  <a:srgbClr val="2B2E30"/>
                </a:solidFill>
                <a:latin typeface="Verdana"/>
                <a:cs typeface="Verdana"/>
              </a:rPr>
              <a:t> </a:t>
            </a:r>
            <a:r>
              <a:rPr sz="2800" spc="60" dirty="0">
                <a:solidFill>
                  <a:srgbClr val="2B2E30"/>
                </a:solidFill>
                <a:latin typeface="Verdana"/>
                <a:cs typeface="Verdana"/>
              </a:rPr>
              <a:t>ПРОЕКТ</a:t>
            </a:r>
            <a:r>
              <a:rPr sz="2800" spc="65" dirty="0">
                <a:solidFill>
                  <a:srgbClr val="2B2E30"/>
                </a:solidFill>
                <a:latin typeface="Verdana"/>
                <a:cs typeface="Verdana"/>
              </a:rPr>
              <a:t> </a:t>
            </a:r>
            <a:r>
              <a:rPr sz="2800" spc="70" dirty="0">
                <a:solidFill>
                  <a:srgbClr val="2B2E30"/>
                </a:solidFill>
                <a:latin typeface="Verdana"/>
                <a:cs typeface="Verdana"/>
              </a:rPr>
              <a:t>ИССЛЕДОВАНИЯ ДЕТСТВА</a:t>
            </a:r>
            <a:endParaRPr sz="2800" dirty="0">
              <a:latin typeface="Verdana"/>
              <a:cs typeface="Verdana"/>
            </a:endParaRPr>
          </a:p>
        </p:txBody>
      </p:sp>
    </p:spTree>
    <p:extLst>
      <p:ext uri="{BB962C8B-B14F-4D97-AF65-F5344CB8AC3E}">
        <p14:creationId xmlns:p14="http://schemas.microsoft.com/office/powerpoint/2010/main" val="215539779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5" name="object 55"/>
          <p:cNvGrpSpPr/>
          <p:nvPr/>
        </p:nvGrpSpPr>
        <p:grpSpPr>
          <a:xfrm>
            <a:off x="18041232" y="5934688"/>
            <a:ext cx="45720" cy="79375"/>
            <a:chOff x="18041232" y="5934688"/>
            <a:chExt cx="45720" cy="79375"/>
          </a:xfrm>
        </p:grpSpPr>
        <p:pic>
          <p:nvPicPr>
            <p:cNvPr id="56" name="object 56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18063846" y="5986079"/>
              <a:ext cx="22931" cy="27423"/>
            </a:xfrm>
            <a:prstGeom prst="rect">
              <a:avLst/>
            </a:prstGeom>
          </p:spPr>
        </p:pic>
        <p:pic>
          <p:nvPicPr>
            <p:cNvPr id="57" name="object 57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18041232" y="5934688"/>
              <a:ext cx="22826" cy="23946"/>
            </a:xfrm>
            <a:prstGeom prst="rect">
              <a:avLst/>
            </a:prstGeom>
          </p:spPr>
        </p:pic>
      </p:grpSp>
      <p:sp>
        <p:nvSpPr>
          <p:cNvPr id="58" name="object 58"/>
          <p:cNvSpPr txBox="1"/>
          <p:nvPr/>
        </p:nvSpPr>
        <p:spPr>
          <a:xfrm>
            <a:off x="13066064" y="4929818"/>
            <a:ext cx="1477645" cy="20193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1150" b="1" dirty="0">
                <a:solidFill>
                  <a:srgbClr val="FFFFFF"/>
                </a:solidFill>
                <a:latin typeface="Verdana"/>
                <a:cs typeface="Verdana"/>
              </a:rPr>
              <a:t>Республика</a:t>
            </a:r>
            <a:r>
              <a:rPr sz="1150" b="1" spc="-50" dirty="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sz="1150" b="1" dirty="0">
                <a:solidFill>
                  <a:srgbClr val="FFFFFF"/>
                </a:solidFill>
                <a:latin typeface="Verdana"/>
                <a:cs typeface="Verdana"/>
              </a:rPr>
              <a:t>Саха</a:t>
            </a:r>
            <a:endParaRPr sz="1150">
              <a:latin typeface="Verdana"/>
              <a:cs typeface="Verdana"/>
            </a:endParaRPr>
          </a:p>
        </p:txBody>
      </p:sp>
      <p:sp>
        <p:nvSpPr>
          <p:cNvPr id="59" name="object 59"/>
          <p:cNvSpPr txBox="1"/>
          <p:nvPr/>
        </p:nvSpPr>
        <p:spPr>
          <a:xfrm>
            <a:off x="8464112" y="4768441"/>
            <a:ext cx="2174456" cy="190437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lang="ru-RU" sz="1150" b="1" dirty="0">
                <a:solidFill>
                  <a:srgbClr val="FFFFFF"/>
                </a:solidFill>
                <a:latin typeface="Verdana"/>
                <a:cs typeface="Verdana"/>
              </a:rPr>
              <a:t>Ленинградская область</a:t>
            </a:r>
            <a:endParaRPr sz="1150" dirty="0">
              <a:latin typeface="Verdana"/>
              <a:cs typeface="Verdana"/>
            </a:endParaRPr>
          </a:p>
        </p:txBody>
      </p:sp>
      <p:sp>
        <p:nvSpPr>
          <p:cNvPr id="62" name="object 62"/>
          <p:cNvSpPr txBox="1"/>
          <p:nvPr/>
        </p:nvSpPr>
        <p:spPr>
          <a:xfrm>
            <a:off x="9757599" y="6067638"/>
            <a:ext cx="1570355" cy="20193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1150" b="1" spc="-5" dirty="0">
                <a:solidFill>
                  <a:srgbClr val="FFFFFF"/>
                </a:solidFill>
                <a:latin typeface="Verdana"/>
                <a:cs typeface="Verdana"/>
              </a:rPr>
              <a:t>Пермская</a:t>
            </a:r>
            <a:r>
              <a:rPr sz="1150" b="1" spc="-40" dirty="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sz="1150" b="1" dirty="0">
                <a:solidFill>
                  <a:srgbClr val="FFFFFF"/>
                </a:solidFill>
                <a:latin typeface="Verdana"/>
                <a:cs typeface="Verdana"/>
              </a:rPr>
              <a:t>область</a:t>
            </a:r>
            <a:endParaRPr sz="1150">
              <a:latin typeface="Verdana"/>
              <a:cs typeface="Verdana"/>
            </a:endParaRPr>
          </a:p>
        </p:txBody>
      </p:sp>
      <p:sp>
        <p:nvSpPr>
          <p:cNvPr id="32" name="object 59">
            <a:extLst>
              <a:ext uri="{FF2B5EF4-FFF2-40B4-BE49-F238E27FC236}">
                <a16:creationId xmlns:a16="http://schemas.microsoft.com/office/drawing/2014/main" id="{866FAFE2-7764-994B-9F5B-1BC9F4F1B7FF}"/>
              </a:ext>
            </a:extLst>
          </p:cNvPr>
          <p:cNvSpPr txBox="1"/>
          <p:nvPr/>
        </p:nvSpPr>
        <p:spPr>
          <a:xfrm>
            <a:off x="8839867" y="5668718"/>
            <a:ext cx="1924050" cy="20193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1150" b="1" dirty="0">
                <a:solidFill>
                  <a:srgbClr val="FFFFFF"/>
                </a:solidFill>
                <a:latin typeface="Verdana"/>
                <a:cs typeface="Verdana"/>
              </a:rPr>
              <a:t>Республика</a:t>
            </a:r>
            <a:r>
              <a:rPr sz="1150" b="1" spc="-40" dirty="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sz="1150" b="1" dirty="0">
                <a:solidFill>
                  <a:srgbClr val="FFFFFF"/>
                </a:solidFill>
                <a:latin typeface="Verdana"/>
                <a:cs typeface="Verdana"/>
              </a:rPr>
              <a:t>Татарстан</a:t>
            </a:r>
            <a:endParaRPr sz="1150" dirty="0">
              <a:latin typeface="Verdana"/>
              <a:cs typeface="Verdana"/>
            </a:endParaRPr>
          </a:p>
        </p:txBody>
      </p:sp>
      <p:sp>
        <p:nvSpPr>
          <p:cNvPr id="15" name="Объект 2">
            <a:extLst>
              <a:ext uri="{FF2B5EF4-FFF2-40B4-BE49-F238E27FC236}">
                <a16:creationId xmlns:a16="http://schemas.microsoft.com/office/drawing/2014/main" id="{9FC4027B-18D5-8E41-84E2-7B79D530689A}"/>
              </a:ext>
            </a:extLst>
          </p:cNvPr>
          <p:cNvSpPr txBox="1">
            <a:spLocks/>
          </p:cNvSpPr>
          <p:nvPr/>
        </p:nvSpPr>
        <p:spPr>
          <a:xfrm>
            <a:off x="2010972" y="2687988"/>
            <a:ext cx="17381855" cy="8148273"/>
          </a:xfrm>
          <a:prstGeom prst="rect">
            <a:avLst/>
          </a:prstGeom>
        </p:spPr>
        <p:txBody>
          <a:bodyPr>
            <a:normAutofit fontScale="85000" lnSpcReduction="10000"/>
          </a:bodyPr>
          <a:lstStyle>
            <a:lvl1pPr marL="0">
              <a:defRPr>
                <a:latin typeface="+mn-lt"/>
                <a:ea typeface="+mn-ea"/>
                <a:cs typeface="+mn-cs"/>
              </a:defRPr>
            </a:lvl1pPr>
            <a:lvl2pPr marL="457200">
              <a:defRPr>
                <a:latin typeface="+mn-lt"/>
                <a:ea typeface="+mn-ea"/>
                <a:cs typeface="+mn-cs"/>
              </a:defRPr>
            </a:lvl2pPr>
            <a:lvl3pPr marL="914400">
              <a:defRPr>
                <a:latin typeface="+mn-lt"/>
                <a:ea typeface="+mn-ea"/>
                <a:cs typeface="+mn-cs"/>
              </a:defRPr>
            </a:lvl3pPr>
            <a:lvl4pPr marL="1371600">
              <a:defRPr>
                <a:latin typeface="+mn-lt"/>
                <a:ea typeface="+mn-ea"/>
                <a:cs typeface="+mn-cs"/>
              </a:defRPr>
            </a:lvl4pPr>
            <a:lvl5pPr marL="1828800">
              <a:defRPr>
                <a:latin typeface="+mn-lt"/>
                <a:ea typeface="+mn-ea"/>
                <a:cs typeface="+mn-cs"/>
              </a:defRPr>
            </a:lvl5pPr>
            <a:lvl6pPr marL="2286000">
              <a:defRPr>
                <a:latin typeface="+mn-lt"/>
                <a:ea typeface="+mn-ea"/>
                <a:cs typeface="+mn-cs"/>
              </a:defRPr>
            </a:lvl6pPr>
            <a:lvl7pPr marL="2743200">
              <a:defRPr>
                <a:latin typeface="+mn-lt"/>
                <a:ea typeface="+mn-ea"/>
                <a:cs typeface="+mn-cs"/>
              </a:defRPr>
            </a:lvl7pPr>
            <a:lvl8pPr marL="3200400">
              <a:defRPr>
                <a:latin typeface="+mn-lt"/>
                <a:ea typeface="+mn-ea"/>
                <a:cs typeface="+mn-cs"/>
              </a:defRPr>
            </a:lvl8pPr>
            <a:lvl9pPr marL="3657600">
              <a:defRPr>
                <a:latin typeface="+mn-lt"/>
                <a:ea typeface="+mn-ea"/>
                <a:cs typeface="+mn-cs"/>
              </a:defRPr>
            </a:lvl9pPr>
          </a:lstStyle>
          <a:p>
            <a:r>
              <a:rPr lang="ru-RU" sz="9600" b="1" u="sng" dirty="0">
                <a:solidFill>
                  <a:schemeClr val="accent2">
                    <a:lumMod val="75000"/>
                  </a:schemeClr>
                </a:solidFill>
              </a:rPr>
              <a:t>Проведение исследования:</a:t>
            </a:r>
          </a:p>
          <a:p>
            <a:endParaRPr lang="ru-RU" sz="4000" kern="0" dirty="0">
              <a:solidFill>
                <a:sysClr val="windowText" lastClr="000000"/>
              </a:solidFill>
            </a:endParaRPr>
          </a:p>
          <a:p>
            <a:pPr marL="857250" indent="-857250">
              <a:buFont typeface="Arial" panose="020B0604020202020204" pitchFamily="34" charset="0"/>
              <a:buChar char="•"/>
            </a:pPr>
            <a:r>
              <a:rPr lang="ru-RU" sz="6600" b="1" u="sng" dirty="0"/>
              <a:t>Информирование родителей</a:t>
            </a:r>
            <a:r>
              <a:rPr lang="ru-RU" sz="6600" b="1" dirty="0"/>
              <a:t> </a:t>
            </a:r>
            <a:r>
              <a:rPr lang="ru-RU" sz="6600" dirty="0"/>
              <a:t>и </a:t>
            </a:r>
            <a:r>
              <a:rPr lang="ru-RU" sz="6600" u="sng" dirty="0"/>
              <a:t>подписание</a:t>
            </a:r>
            <a:r>
              <a:rPr lang="ru-RU" sz="6600" dirty="0"/>
              <a:t> индивидуальных </a:t>
            </a:r>
            <a:r>
              <a:rPr lang="ru-RU" sz="6600" u="sng" dirty="0"/>
              <a:t>согласий. </a:t>
            </a:r>
          </a:p>
          <a:p>
            <a:pPr marL="857250" indent="-857250">
              <a:buFont typeface="Arial" panose="020B0604020202020204" pitchFamily="34" charset="0"/>
              <a:buChar char="•"/>
            </a:pPr>
            <a:r>
              <a:rPr lang="ru-RU" sz="6600" b="1" dirty="0"/>
              <a:t>Диагностика</a:t>
            </a:r>
            <a:r>
              <a:rPr lang="ru-RU" sz="6600" dirty="0"/>
              <a:t> детей (минимум 2 индивидуальные встречи с каждым ребенком). </a:t>
            </a:r>
          </a:p>
          <a:p>
            <a:pPr marL="857250" indent="-857250">
              <a:buFont typeface="Arial" panose="020B0604020202020204" pitchFamily="34" charset="0"/>
              <a:buChar char="•"/>
            </a:pPr>
            <a:r>
              <a:rPr lang="ru-RU" sz="6600" b="1" u="sng" dirty="0"/>
              <a:t>Анкетирование родителей</a:t>
            </a:r>
            <a:r>
              <a:rPr lang="ru-RU" sz="6600" b="1" dirty="0"/>
              <a:t> </a:t>
            </a:r>
            <a:r>
              <a:rPr lang="en-US" sz="6600" dirty="0"/>
              <a:t>(</a:t>
            </a:r>
            <a:r>
              <a:rPr lang="ru-RU" sz="6600" dirty="0"/>
              <a:t>вопросы об индивидуальных особенностях развития ребенка). </a:t>
            </a:r>
          </a:p>
          <a:p>
            <a:pPr marL="857250" indent="-857250">
              <a:buFont typeface="Arial" panose="020B0604020202020204" pitchFamily="34" charset="0"/>
              <a:buChar char="•"/>
            </a:pPr>
            <a:r>
              <a:rPr lang="ru-RU" sz="6600" b="1" u="sng" dirty="0"/>
              <a:t>Обратная связь. </a:t>
            </a:r>
          </a:p>
          <a:p>
            <a:r>
              <a:rPr lang="ru-RU" kern="0" dirty="0">
                <a:solidFill>
                  <a:sysClr val="windowText" lastClr="000000"/>
                </a:solidFill>
              </a:rPr>
              <a:t/>
            </a:r>
            <a:br>
              <a:rPr lang="ru-RU" kern="0" dirty="0">
                <a:solidFill>
                  <a:sysClr val="windowText" lastClr="000000"/>
                </a:solidFill>
              </a:rPr>
            </a:br>
            <a:r>
              <a:rPr lang="ru-RU" kern="0" dirty="0">
                <a:solidFill>
                  <a:sysClr val="windowText" lastClr="000000"/>
                </a:solidFill>
              </a:rPr>
              <a:t/>
            </a:r>
            <a:br>
              <a:rPr lang="ru-RU" kern="0" dirty="0">
                <a:solidFill>
                  <a:sysClr val="windowText" lastClr="000000"/>
                </a:solidFill>
              </a:rPr>
            </a:br>
            <a:endParaRPr lang="ru-RU" kern="0" dirty="0">
              <a:solidFill>
                <a:sysClr val="windowText" lastClr="000000"/>
              </a:solidFill>
            </a:endParaRPr>
          </a:p>
        </p:txBody>
      </p:sp>
      <p:sp>
        <p:nvSpPr>
          <p:cNvPr id="16" name="object 2"/>
          <p:cNvSpPr txBox="1"/>
          <p:nvPr/>
        </p:nvSpPr>
        <p:spPr>
          <a:xfrm>
            <a:off x="374650" y="1235075"/>
            <a:ext cx="16078200" cy="448200"/>
          </a:xfrm>
          <a:prstGeom prst="rect">
            <a:avLst/>
          </a:prstGeom>
        </p:spPr>
        <p:txBody>
          <a:bodyPr vert="horz" wrap="square" lIns="0" tIns="1714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35"/>
              </a:spcBef>
            </a:pPr>
            <a:r>
              <a:rPr sz="2800" b="1" spc="55" dirty="0">
                <a:solidFill>
                  <a:srgbClr val="2B2E30"/>
                </a:solidFill>
                <a:latin typeface="Verdana"/>
                <a:cs typeface="Verdana"/>
              </a:rPr>
              <a:t>РАСТЁМ </a:t>
            </a:r>
            <a:r>
              <a:rPr lang="ru-RU" sz="2800" b="1" spc="65" dirty="0" smtClean="0">
                <a:solidFill>
                  <a:srgbClr val="2B2E30"/>
                </a:solidFill>
                <a:latin typeface="Verdana"/>
                <a:cs typeface="Verdana"/>
              </a:rPr>
              <a:t>С ЯКУТИЕЙ</a:t>
            </a:r>
            <a:r>
              <a:rPr sz="2800" b="1" spc="35" dirty="0" smtClean="0">
                <a:solidFill>
                  <a:srgbClr val="2B2E30"/>
                </a:solidFill>
                <a:latin typeface="Verdana"/>
                <a:cs typeface="Verdana"/>
              </a:rPr>
              <a:t> </a:t>
            </a:r>
            <a:r>
              <a:rPr sz="2800" b="1" spc="30" dirty="0">
                <a:solidFill>
                  <a:srgbClr val="2B2E30"/>
                </a:solidFill>
                <a:latin typeface="Verdana"/>
                <a:cs typeface="Verdana"/>
              </a:rPr>
              <a:t>—</a:t>
            </a:r>
            <a:r>
              <a:rPr sz="2800" b="1" spc="35" dirty="0">
                <a:solidFill>
                  <a:srgbClr val="2B2E30"/>
                </a:solidFill>
                <a:latin typeface="Verdana"/>
                <a:cs typeface="Verdana"/>
              </a:rPr>
              <a:t> </a:t>
            </a:r>
            <a:r>
              <a:rPr lang="ru-RU" sz="2800" spc="70" dirty="0" smtClean="0">
                <a:solidFill>
                  <a:srgbClr val="2B2E30"/>
                </a:solidFill>
                <a:latin typeface="Verdana"/>
                <a:cs typeface="Verdana"/>
              </a:rPr>
              <a:t>РЕСПУБЛИКАНСКИЙ</a:t>
            </a:r>
            <a:r>
              <a:rPr sz="2800" spc="55" dirty="0" smtClean="0">
                <a:solidFill>
                  <a:srgbClr val="2B2E30"/>
                </a:solidFill>
                <a:latin typeface="Verdana"/>
                <a:cs typeface="Verdana"/>
              </a:rPr>
              <a:t> </a:t>
            </a:r>
            <a:r>
              <a:rPr sz="2800" spc="60" dirty="0">
                <a:solidFill>
                  <a:srgbClr val="2B2E30"/>
                </a:solidFill>
                <a:latin typeface="Verdana"/>
                <a:cs typeface="Verdana"/>
              </a:rPr>
              <a:t>ПРОЕКТ</a:t>
            </a:r>
            <a:r>
              <a:rPr sz="2800" spc="65" dirty="0">
                <a:solidFill>
                  <a:srgbClr val="2B2E30"/>
                </a:solidFill>
                <a:latin typeface="Verdana"/>
                <a:cs typeface="Verdana"/>
              </a:rPr>
              <a:t> </a:t>
            </a:r>
            <a:r>
              <a:rPr sz="2800" spc="70" dirty="0">
                <a:solidFill>
                  <a:srgbClr val="2B2E30"/>
                </a:solidFill>
                <a:latin typeface="Verdana"/>
                <a:cs typeface="Verdana"/>
              </a:rPr>
              <a:t>ИССЛЕДОВАНИЯ ДЕТСТВА</a:t>
            </a:r>
            <a:endParaRPr sz="2800" dirty="0">
              <a:latin typeface="Verdana"/>
              <a:cs typeface="Verdana"/>
            </a:endParaRPr>
          </a:p>
        </p:txBody>
      </p:sp>
    </p:spTree>
    <p:extLst>
      <p:ext uri="{BB962C8B-B14F-4D97-AF65-F5344CB8AC3E}">
        <p14:creationId xmlns:p14="http://schemas.microsoft.com/office/powerpoint/2010/main" val="3783855513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5" name="object 55"/>
          <p:cNvGrpSpPr/>
          <p:nvPr/>
        </p:nvGrpSpPr>
        <p:grpSpPr>
          <a:xfrm>
            <a:off x="18041232" y="5934688"/>
            <a:ext cx="45720" cy="79375"/>
            <a:chOff x="18041232" y="5934688"/>
            <a:chExt cx="45720" cy="79375"/>
          </a:xfrm>
        </p:grpSpPr>
        <p:pic>
          <p:nvPicPr>
            <p:cNvPr id="56" name="object 56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18063846" y="5986079"/>
              <a:ext cx="22931" cy="27423"/>
            </a:xfrm>
            <a:prstGeom prst="rect">
              <a:avLst/>
            </a:prstGeom>
          </p:spPr>
        </p:pic>
        <p:pic>
          <p:nvPicPr>
            <p:cNvPr id="57" name="object 57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18041232" y="5934688"/>
              <a:ext cx="22826" cy="23946"/>
            </a:xfrm>
            <a:prstGeom prst="rect">
              <a:avLst/>
            </a:prstGeom>
          </p:spPr>
        </p:pic>
      </p:grpSp>
      <p:sp>
        <p:nvSpPr>
          <p:cNvPr id="58" name="object 58"/>
          <p:cNvSpPr txBox="1"/>
          <p:nvPr/>
        </p:nvSpPr>
        <p:spPr>
          <a:xfrm>
            <a:off x="13066064" y="4929818"/>
            <a:ext cx="1477645" cy="20193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1150" b="1" dirty="0">
                <a:solidFill>
                  <a:srgbClr val="FFFFFF"/>
                </a:solidFill>
                <a:latin typeface="Verdana"/>
                <a:cs typeface="Verdana"/>
              </a:rPr>
              <a:t>Республика</a:t>
            </a:r>
            <a:r>
              <a:rPr sz="1150" b="1" spc="-50" dirty="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sz="1150" b="1" dirty="0">
                <a:solidFill>
                  <a:srgbClr val="FFFFFF"/>
                </a:solidFill>
                <a:latin typeface="Verdana"/>
                <a:cs typeface="Verdana"/>
              </a:rPr>
              <a:t>Саха</a:t>
            </a:r>
            <a:endParaRPr sz="1150">
              <a:latin typeface="Verdana"/>
              <a:cs typeface="Verdana"/>
            </a:endParaRPr>
          </a:p>
        </p:txBody>
      </p:sp>
      <p:sp>
        <p:nvSpPr>
          <p:cNvPr id="59" name="object 59"/>
          <p:cNvSpPr txBox="1"/>
          <p:nvPr/>
        </p:nvSpPr>
        <p:spPr>
          <a:xfrm>
            <a:off x="8464112" y="4768441"/>
            <a:ext cx="2174456" cy="190437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lang="ru-RU" sz="1150" b="1" dirty="0">
                <a:solidFill>
                  <a:srgbClr val="FFFFFF"/>
                </a:solidFill>
                <a:latin typeface="Verdana"/>
                <a:cs typeface="Verdana"/>
              </a:rPr>
              <a:t>Ленинградская область</a:t>
            </a:r>
            <a:endParaRPr sz="1150" dirty="0">
              <a:latin typeface="Verdana"/>
              <a:cs typeface="Verdana"/>
            </a:endParaRPr>
          </a:p>
        </p:txBody>
      </p:sp>
      <p:sp>
        <p:nvSpPr>
          <p:cNvPr id="62" name="object 62"/>
          <p:cNvSpPr txBox="1"/>
          <p:nvPr/>
        </p:nvSpPr>
        <p:spPr>
          <a:xfrm>
            <a:off x="9757599" y="6067638"/>
            <a:ext cx="1570355" cy="20193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1150" b="1" spc="-5" dirty="0">
                <a:solidFill>
                  <a:srgbClr val="FFFFFF"/>
                </a:solidFill>
                <a:latin typeface="Verdana"/>
                <a:cs typeface="Verdana"/>
              </a:rPr>
              <a:t>Пермская</a:t>
            </a:r>
            <a:r>
              <a:rPr sz="1150" b="1" spc="-40" dirty="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sz="1150" b="1" dirty="0">
                <a:solidFill>
                  <a:srgbClr val="FFFFFF"/>
                </a:solidFill>
                <a:latin typeface="Verdana"/>
                <a:cs typeface="Verdana"/>
              </a:rPr>
              <a:t>область</a:t>
            </a:r>
            <a:endParaRPr sz="1150">
              <a:latin typeface="Verdana"/>
              <a:cs typeface="Verdana"/>
            </a:endParaRPr>
          </a:p>
        </p:txBody>
      </p:sp>
      <p:sp>
        <p:nvSpPr>
          <p:cNvPr id="32" name="object 59">
            <a:extLst>
              <a:ext uri="{FF2B5EF4-FFF2-40B4-BE49-F238E27FC236}">
                <a16:creationId xmlns:a16="http://schemas.microsoft.com/office/drawing/2014/main" id="{866FAFE2-7764-994B-9F5B-1BC9F4F1B7FF}"/>
              </a:ext>
            </a:extLst>
          </p:cNvPr>
          <p:cNvSpPr txBox="1"/>
          <p:nvPr/>
        </p:nvSpPr>
        <p:spPr>
          <a:xfrm>
            <a:off x="8839867" y="5668718"/>
            <a:ext cx="1924050" cy="20193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1150" b="1" dirty="0">
                <a:solidFill>
                  <a:srgbClr val="FFFFFF"/>
                </a:solidFill>
                <a:latin typeface="Verdana"/>
                <a:cs typeface="Verdana"/>
              </a:rPr>
              <a:t>Республика</a:t>
            </a:r>
            <a:r>
              <a:rPr sz="1150" b="1" spc="-40" dirty="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sz="1150" b="1" dirty="0">
                <a:solidFill>
                  <a:srgbClr val="FFFFFF"/>
                </a:solidFill>
                <a:latin typeface="Verdana"/>
                <a:cs typeface="Verdana"/>
              </a:rPr>
              <a:t>Татарстан</a:t>
            </a:r>
            <a:endParaRPr sz="1150" dirty="0">
              <a:latin typeface="Verdana"/>
              <a:cs typeface="Verdana"/>
            </a:endParaRPr>
          </a:p>
        </p:txBody>
      </p:sp>
      <p:sp>
        <p:nvSpPr>
          <p:cNvPr id="15" name="Объект 2">
            <a:extLst>
              <a:ext uri="{FF2B5EF4-FFF2-40B4-BE49-F238E27FC236}">
                <a16:creationId xmlns:a16="http://schemas.microsoft.com/office/drawing/2014/main" id="{9FC4027B-18D5-8E41-84E2-7B79D530689A}"/>
              </a:ext>
            </a:extLst>
          </p:cNvPr>
          <p:cNvSpPr txBox="1">
            <a:spLocks/>
          </p:cNvSpPr>
          <p:nvPr/>
        </p:nvSpPr>
        <p:spPr>
          <a:xfrm>
            <a:off x="2010972" y="2687988"/>
            <a:ext cx="17381855" cy="8148273"/>
          </a:xfrm>
          <a:prstGeom prst="rect">
            <a:avLst/>
          </a:prstGeom>
        </p:spPr>
        <p:txBody>
          <a:bodyPr>
            <a:normAutofit fontScale="92500" lnSpcReduction="20000"/>
          </a:bodyPr>
          <a:lstStyle>
            <a:lvl1pPr marL="0">
              <a:defRPr>
                <a:latin typeface="+mn-lt"/>
                <a:ea typeface="+mn-ea"/>
                <a:cs typeface="+mn-cs"/>
              </a:defRPr>
            </a:lvl1pPr>
            <a:lvl2pPr marL="457200">
              <a:defRPr>
                <a:latin typeface="+mn-lt"/>
                <a:ea typeface="+mn-ea"/>
                <a:cs typeface="+mn-cs"/>
              </a:defRPr>
            </a:lvl2pPr>
            <a:lvl3pPr marL="914400">
              <a:defRPr>
                <a:latin typeface="+mn-lt"/>
                <a:ea typeface="+mn-ea"/>
                <a:cs typeface="+mn-cs"/>
              </a:defRPr>
            </a:lvl3pPr>
            <a:lvl4pPr marL="1371600">
              <a:defRPr>
                <a:latin typeface="+mn-lt"/>
                <a:ea typeface="+mn-ea"/>
                <a:cs typeface="+mn-cs"/>
              </a:defRPr>
            </a:lvl4pPr>
            <a:lvl5pPr marL="1828800">
              <a:defRPr>
                <a:latin typeface="+mn-lt"/>
                <a:ea typeface="+mn-ea"/>
                <a:cs typeface="+mn-cs"/>
              </a:defRPr>
            </a:lvl5pPr>
            <a:lvl6pPr marL="2286000">
              <a:defRPr>
                <a:latin typeface="+mn-lt"/>
                <a:ea typeface="+mn-ea"/>
                <a:cs typeface="+mn-cs"/>
              </a:defRPr>
            </a:lvl6pPr>
            <a:lvl7pPr marL="2743200">
              <a:defRPr>
                <a:latin typeface="+mn-lt"/>
                <a:ea typeface="+mn-ea"/>
                <a:cs typeface="+mn-cs"/>
              </a:defRPr>
            </a:lvl7pPr>
            <a:lvl8pPr marL="3200400">
              <a:defRPr>
                <a:latin typeface="+mn-lt"/>
                <a:ea typeface="+mn-ea"/>
                <a:cs typeface="+mn-cs"/>
              </a:defRPr>
            </a:lvl8pPr>
            <a:lvl9pPr marL="3657600">
              <a:defRPr>
                <a:latin typeface="+mn-lt"/>
                <a:ea typeface="+mn-ea"/>
                <a:cs typeface="+mn-cs"/>
              </a:defRPr>
            </a:lvl9pPr>
          </a:lstStyle>
          <a:p>
            <a:r>
              <a:rPr lang="ru-RU" sz="9600" b="1" u="sng" dirty="0">
                <a:solidFill>
                  <a:schemeClr val="accent2">
                    <a:lumMod val="75000"/>
                  </a:schemeClr>
                </a:solidFill>
              </a:rPr>
              <a:t>Обратная связь:</a:t>
            </a:r>
          </a:p>
          <a:p>
            <a:endParaRPr lang="ru-RU" sz="9600" b="1" u="sng" dirty="0">
              <a:solidFill>
                <a:schemeClr val="accent2">
                  <a:lumMod val="75000"/>
                </a:schemeClr>
              </a:solidFill>
            </a:endParaRPr>
          </a:p>
          <a:p>
            <a:pPr algn="just">
              <a:buFont typeface="Wingdings" panose="05000000000000000000" pitchFamily="2" charset="2"/>
              <a:buChar char="§"/>
            </a:pPr>
            <a:r>
              <a:rPr lang="ru-RU" sz="6600" u="sng" dirty="0"/>
              <a:t>Родителям</a:t>
            </a:r>
            <a:r>
              <a:rPr lang="ru-RU" sz="6600" dirty="0"/>
              <a:t> - в индивидуальном порядке (каждому родителю о результатах его ребенка). </a:t>
            </a:r>
          </a:p>
          <a:p>
            <a:pPr algn="just"/>
            <a:endParaRPr lang="ru-RU" sz="6600" dirty="0"/>
          </a:p>
          <a:p>
            <a:pPr algn="just">
              <a:buFont typeface="Wingdings" panose="05000000000000000000" pitchFamily="2" charset="2"/>
              <a:buChar char="§"/>
            </a:pPr>
            <a:r>
              <a:rPr lang="ru-RU" sz="6600" u="sng" dirty="0"/>
              <a:t>Педагогам</a:t>
            </a:r>
            <a:r>
              <a:rPr lang="ru-RU" sz="6600" dirty="0"/>
              <a:t> – по группе в целом.</a:t>
            </a:r>
          </a:p>
          <a:p>
            <a:pPr algn="just"/>
            <a:endParaRPr lang="ru-RU" sz="6600" dirty="0"/>
          </a:p>
          <a:p>
            <a:pPr algn="just">
              <a:buFont typeface="Wingdings" panose="05000000000000000000" pitchFamily="2" charset="2"/>
              <a:buChar char="§"/>
            </a:pPr>
            <a:r>
              <a:rPr lang="ru-RU" sz="6600" u="sng" dirty="0"/>
              <a:t>Образовательной организации </a:t>
            </a:r>
            <a:r>
              <a:rPr lang="ru-RU" sz="6600" dirty="0"/>
              <a:t>– сопоставление по группам.</a:t>
            </a:r>
          </a:p>
          <a:p>
            <a:endParaRPr lang="ru-RU" kern="0" dirty="0">
              <a:solidFill>
                <a:sysClr val="windowText" lastClr="000000"/>
              </a:solidFill>
            </a:endParaRPr>
          </a:p>
        </p:txBody>
      </p:sp>
      <p:sp>
        <p:nvSpPr>
          <p:cNvPr id="16" name="object 2"/>
          <p:cNvSpPr txBox="1"/>
          <p:nvPr/>
        </p:nvSpPr>
        <p:spPr>
          <a:xfrm>
            <a:off x="374650" y="1235075"/>
            <a:ext cx="16078200" cy="448200"/>
          </a:xfrm>
          <a:prstGeom prst="rect">
            <a:avLst/>
          </a:prstGeom>
        </p:spPr>
        <p:txBody>
          <a:bodyPr vert="horz" wrap="square" lIns="0" tIns="1714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35"/>
              </a:spcBef>
            </a:pPr>
            <a:r>
              <a:rPr sz="2800" b="1" spc="55" dirty="0">
                <a:solidFill>
                  <a:srgbClr val="2B2E30"/>
                </a:solidFill>
                <a:latin typeface="Verdana"/>
                <a:cs typeface="Verdana"/>
              </a:rPr>
              <a:t>РАСТЁМ </a:t>
            </a:r>
            <a:r>
              <a:rPr lang="ru-RU" sz="2800" b="1" spc="65" dirty="0" smtClean="0">
                <a:solidFill>
                  <a:srgbClr val="2B2E30"/>
                </a:solidFill>
                <a:latin typeface="Verdana"/>
                <a:cs typeface="Verdana"/>
              </a:rPr>
              <a:t>С ЯКУТИЕЙ</a:t>
            </a:r>
            <a:r>
              <a:rPr sz="2800" b="1" spc="35" dirty="0" smtClean="0">
                <a:solidFill>
                  <a:srgbClr val="2B2E30"/>
                </a:solidFill>
                <a:latin typeface="Verdana"/>
                <a:cs typeface="Verdana"/>
              </a:rPr>
              <a:t> </a:t>
            </a:r>
            <a:r>
              <a:rPr sz="2800" b="1" spc="30" dirty="0">
                <a:solidFill>
                  <a:srgbClr val="2B2E30"/>
                </a:solidFill>
                <a:latin typeface="Verdana"/>
                <a:cs typeface="Verdana"/>
              </a:rPr>
              <a:t>—</a:t>
            </a:r>
            <a:r>
              <a:rPr sz="2800" b="1" spc="35" dirty="0">
                <a:solidFill>
                  <a:srgbClr val="2B2E30"/>
                </a:solidFill>
                <a:latin typeface="Verdana"/>
                <a:cs typeface="Verdana"/>
              </a:rPr>
              <a:t> </a:t>
            </a:r>
            <a:r>
              <a:rPr lang="ru-RU" sz="2800" spc="70" dirty="0" smtClean="0">
                <a:solidFill>
                  <a:srgbClr val="2B2E30"/>
                </a:solidFill>
                <a:latin typeface="Verdana"/>
                <a:cs typeface="Verdana"/>
              </a:rPr>
              <a:t>РЕСПУБЛИКАНСКИЙ</a:t>
            </a:r>
            <a:r>
              <a:rPr sz="2800" spc="55" dirty="0" smtClean="0">
                <a:solidFill>
                  <a:srgbClr val="2B2E30"/>
                </a:solidFill>
                <a:latin typeface="Verdana"/>
                <a:cs typeface="Verdana"/>
              </a:rPr>
              <a:t> </a:t>
            </a:r>
            <a:r>
              <a:rPr sz="2800" spc="60" dirty="0">
                <a:solidFill>
                  <a:srgbClr val="2B2E30"/>
                </a:solidFill>
                <a:latin typeface="Verdana"/>
                <a:cs typeface="Verdana"/>
              </a:rPr>
              <a:t>ПРОЕКТ</a:t>
            </a:r>
            <a:r>
              <a:rPr sz="2800" spc="65" dirty="0">
                <a:solidFill>
                  <a:srgbClr val="2B2E30"/>
                </a:solidFill>
                <a:latin typeface="Verdana"/>
                <a:cs typeface="Verdana"/>
              </a:rPr>
              <a:t> </a:t>
            </a:r>
            <a:r>
              <a:rPr sz="2800" spc="70" dirty="0">
                <a:solidFill>
                  <a:srgbClr val="2B2E30"/>
                </a:solidFill>
                <a:latin typeface="Verdana"/>
                <a:cs typeface="Verdana"/>
              </a:rPr>
              <a:t>ИССЛЕДОВАНИЯ ДЕТСТВА</a:t>
            </a:r>
            <a:endParaRPr sz="2800" dirty="0">
              <a:latin typeface="Verdana"/>
              <a:cs typeface="Verdana"/>
            </a:endParaRPr>
          </a:p>
        </p:txBody>
      </p:sp>
    </p:spTree>
    <p:extLst>
      <p:ext uri="{BB962C8B-B14F-4D97-AF65-F5344CB8AC3E}">
        <p14:creationId xmlns:p14="http://schemas.microsoft.com/office/powerpoint/2010/main" val="3223270845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5" name="object 55"/>
          <p:cNvGrpSpPr/>
          <p:nvPr/>
        </p:nvGrpSpPr>
        <p:grpSpPr>
          <a:xfrm>
            <a:off x="18041232" y="5934688"/>
            <a:ext cx="45720" cy="79375"/>
            <a:chOff x="18041232" y="5934688"/>
            <a:chExt cx="45720" cy="79375"/>
          </a:xfrm>
        </p:grpSpPr>
        <p:pic>
          <p:nvPicPr>
            <p:cNvPr id="56" name="object 56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18063846" y="5986079"/>
              <a:ext cx="22931" cy="27423"/>
            </a:xfrm>
            <a:prstGeom prst="rect">
              <a:avLst/>
            </a:prstGeom>
          </p:spPr>
        </p:pic>
        <p:pic>
          <p:nvPicPr>
            <p:cNvPr id="57" name="object 57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18041232" y="5934688"/>
              <a:ext cx="22826" cy="23946"/>
            </a:xfrm>
            <a:prstGeom prst="rect">
              <a:avLst/>
            </a:prstGeom>
          </p:spPr>
        </p:pic>
      </p:grpSp>
      <p:sp>
        <p:nvSpPr>
          <p:cNvPr id="58" name="object 58"/>
          <p:cNvSpPr txBox="1"/>
          <p:nvPr/>
        </p:nvSpPr>
        <p:spPr>
          <a:xfrm>
            <a:off x="13066064" y="4929818"/>
            <a:ext cx="1477645" cy="20193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1150" b="1" dirty="0">
                <a:solidFill>
                  <a:srgbClr val="FFFFFF"/>
                </a:solidFill>
                <a:latin typeface="Verdana"/>
                <a:cs typeface="Verdana"/>
              </a:rPr>
              <a:t>Республика</a:t>
            </a:r>
            <a:r>
              <a:rPr sz="1150" b="1" spc="-50" dirty="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sz="1150" b="1" dirty="0">
                <a:solidFill>
                  <a:srgbClr val="FFFFFF"/>
                </a:solidFill>
                <a:latin typeface="Verdana"/>
                <a:cs typeface="Verdana"/>
              </a:rPr>
              <a:t>Саха</a:t>
            </a:r>
            <a:endParaRPr sz="1150">
              <a:latin typeface="Verdana"/>
              <a:cs typeface="Verdana"/>
            </a:endParaRPr>
          </a:p>
        </p:txBody>
      </p:sp>
      <p:sp>
        <p:nvSpPr>
          <p:cNvPr id="59" name="object 59"/>
          <p:cNvSpPr txBox="1"/>
          <p:nvPr/>
        </p:nvSpPr>
        <p:spPr>
          <a:xfrm>
            <a:off x="8464112" y="4768441"/>
            <a:ext cx="2174456" cy="190437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lang="ru-RU" sz="1150" b="1" dirty="0">
                <a:solidFill>
                  <a:srgbClr val="FFFFFF"/>
                </a:solidFill>
                <a:latin typeface="Verdana"/>
                <a:cs typeface="Verdana"/>
              </a:rPr>
              <a:t>Ленинградская область</a:t>
            </a:r>
            <a:endParaRPr sz="1150" dirty="0">
              <a:latin typeface="Verdana"/>
              <a:cs typeface="Verdana"/>
            </a:endParaRPr>
          </a:p>
        </p:txBody>
      </p:sp>
      <p:sp>
        <p:nvSpPr>
          <p:cNvPr id="62" name="object 62"/>
          <p:cNvSpPr txBox="1"/>
          <p:nvPr/>
        </p:nvSpPr>
        <p:spPr>
          <a:xfrm>
            <a:off x="9757599" y="6067638"/>
            <a:ext cx="1570355" cy="20193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1150" b="1" spc="-5" dirty="0">
                <a:solidFill>
                  <a:srgbClr val="FFFFFF"/>
                </a:solidFill>
                <a:latin typeface="Verdana"/>
                <a:cs typeface="Verdana"/>
              </a:rPr>
              <a:t>Пермская</a:t>
            </a:r>
            <a:r>
              <a:rPr sz="1150" b="1" spc="-40" dirty="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sz="1150" b="1" dirty="0">
                <a:solidFill>
                  <a:srgbClr val="FFFFFF"/>
                </a:solidFill>
                <a:latin typeface="Verdana"/>
                <a:cs typeface="Verdana"/>
              </a:rPr>
              <a:t>область</a:t>
            </a:r>
            <a:endParaRPr sz="1150">
              <a:latin typeface="Verdana"/>
              <a:cs typeface="Verdana"/>
            </a:endParaRPr>
          </a:p>
        </p:txBody>
      </p:sp>
      <p:sp>
        <p:nvSpPr>
          <p:cNvPr id="32" name="object 59">
            <a:extLst>
              <a:ext uri="{FF2B5EF4-FFF2-40B4-BE49-F238E27FC236}">
                <a16:creationId xmlns:a16="http://schemas.microsoft.com/office/drawing/2014/main" id="{866FAFE2-7764-994B-9F5B-1BC9F4F1B7FF}"/>
              </a:ext>
            </a:extLst>
          </p:cNvPr>
          <p:cNvSpPr txBox="1"/>
          <p:nvPr/>
        </p:nvSpPr>
        <p:spPr>
          <a:xfrm>
            <a:off x="8839867" y="5668718"/>
            <a:ext cx="1924050" cy="20193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1150" b="1" dirty="0">
                <a:solidFill>
                  <a:srgbClr val="FFFFFF"/>
                </a:solidFill>
                <a:latin typeface="Verdana"/>
                <a:cs typeface="Verdana"/>
              </a:rPr>
              <a:t>Республика</a:t>
            </a:r>
            <a:r>
              <a:rPr sz="1150" b="1" spc="-40" dirty="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sz="1150" b="1" dirty="0">
                <a:solidFill>
                  <a:srgbClr val="FFFFFF"/>
                </a:solidFill>
                <a:latin typeface="Verdana"/>
                <a:cs typeface="Verdana"/>
              </a:rPr>
              <a:t>Татарстан</a:t>
            </a:r>
            <a:endParaRPr sz="1150" dirty="0">
              <a:latin typeface="Verdana"/>
              <a:cs typeface="Verdana"/>
            </a:endParaRPr>
          </a:p>
        </p:txBody>
      </p:sp>
      <p:sp>
        <p:nvSpPr>
          <p:cNvPr id="15" name="Объект 2">
            <a:extLst>
              <a:ext uri="{FF2B5EF4-FFF2-40B4-BE49-F238E27FC236}">
                <a16:creationId xmlns:a16="http://schemas.microsoft.com/office/drawing/2014/main" id="{9FC4027B-18D5-8E41-84E2-7B79D530689A}"/>
              </a:ext>
            </a:extLst>
          </p:cNvPr>
          <p:cNvSpPr txBox="1">
            <a:spLocks/>
          </p:cNvSpPr>
          <p:nvPr/>
        </p:nvSpPr>
        <p:spPr>
          <a:xfrm>
            <a:off x="2010972" y="2687988"/>
            <a:ext cx="17381855" cy="8148273"/>
          </a:xfrm>
          <a:prstGeom prst="rect">
            <a:avLst/>
          </a:prstGeom>
        </p:spPr>
        <p:txBody>
          <a:bodyPr>
            <a:normAutofit/>
          </a:bodyPr>
          <a:lstStyle>
            <a:lvl1pPr marL="0">
              <a:defRPr>
                <a:latin typeface="+mn-lt"/>
                <a:ea typeface="+mn-ea"/>
                <a:cs typeface="+mn-cs"/>
              </a:defRPr>
            </a:lvl1pPr>
            <a:lvl2pPr marL="457200">
              <a:defRPr>
                <a:latin typeface="+mn-lt"/>
                <a:ea typeface="+mn-ea"/>
                <a:cs typeface="+mn-cs"/>
              </a:defRPr>
            </a:lvl2pPr>
            <a:lvl3pPr marL="914400">
              <a:defRPr>
                <a:latin typeface="+mn-lt"/>
                <a:ea typeface="+mn-ea"/>
                <a:cs typeface="+mn-cs"/>
              </a:defRPr>
            </a:lvl3pPr>
            <a:lvl4pPr marL="1371600">
              <a:defRPr>
                <a:latin typeface="+mn-lt"/>
                <a:ea typeface="+mn-ea"/>
                <a:cs typeface="+mn-cs"/>
              </a:defRPr>
            </a:lvl4pPr>
            <a:lvl5pPr marL="1828800">
              <a:defRPr>
                <a:latin typeface="+mn-lt"/>
                <a:ea typeface="+mn-ea"/>
                <a:cs typeface="+mn-cs"/>
              </a:defRPr>
            </a:lvl5pPr>
            <a:lvl6pPr marL="2286000">
              <a:defRPr>
                <a:latin typeface="+mn-lt"/>
                <a:ea typeface="+mn-ea"/>
                <a:cs typeface="+mn-cs"/>
              </a:defRPr>
            </a:lvl6pPr>
            <a:lvl7pPr marL="2743200">
              <a:defRPr>
                <a:latin typeface="+mn-lt"/>
                <a:ea typeface="+mn-ea"/>
                <a:cs typeface="+mn-cs"/>
              </a:defRPr>
            </a:lvl7pPr>
            <a:lvl8pPr marL="3200400">
              <a:defRPr>
                <a:latin typeface="+mn-lt"/>
                <a:ea typeface="+mn-ea"/>
                <a:cs typeface="+mn-cs"/>
              </a:defRPr>
            </a:lvl8pPr>
            <a:lvl9pPr marL="3657600">
              <a:defRPr>
                <a:latin typeface="+mn-lt"/>
                <a:ea typeface="+mn-ea"/>
                <a:cs typeface="+mn-cs"/>
              </a:defRPr>
            </a:lvl9pPr>
          </a:lstStyle>
          <a:p>
            <a:r>
              <a:rPr lang="ru-RU" sz="9600" b="1" u="sng" dirty="0">
                <a:solidFill>
                  <a:schemeClr val="accent2">
                    <a:lumMod val="75000"/>
                  </a:schemeClr>
                </a:solidFill>
              </a:rPr>
              <a:t>Этические принципы:</a:t>
            </a:r>
          </a:p>
          <a:p>
            <a:endParaRPr lang="ru-RU" sz="9600" b="1" u="sng" dirty="0">
              <a:solidFill>
                <a:schemeClr val="accent2">
                  <a:lumMod val="75000"/>
                </a:schemeClr>
              </a:solidFill>
            </a:endParaRPr>
          </a:p>
          <a:p>
            <a:endParaRPr lang="ru-RU" kern="0" dirty="0">
              <a:solidFill>
                <a:sysClr val="windowText" lastClr="000000"/>
              </a:solidFill>
            </a:endParaRPr>
          </a:p>
        </p:txBody>
      </p:sp>
      <p:sp>
        <p:nvSpPr>
          <p:cNvPr id="16" name="Объект 2">
            <a:extLst>
              <a:ext uri="{FF2B5EF4-FFF2-40B4-BE49-F238E27FC236}">
                <a16:creationId xmlns:a16="http://schemas.microsoft.com/office/drawing/2014/main" id="{3C5DA73E-7A47-9842-B150-27EA39F9A6EC}"/>
              </a:ext>
            </a:extLst>
          </p:cNvPr>
          <p:cNvSpPr txBox="1">
            <a:spLocks/>
          </p:cNvSpPr>
          <p:nvPr/>
        </p:nvSpPr>
        <p:spPr>
          <a:xfrm>
            <a:off x="2010972" y="4511675"/>
            <a:ext cx="16075805" cy="6629400"/>
          </a:xfrm>
          <a:prstGeom prst="rect">
            <a:avLst/>
          </a:prstGeom>
        </p:spPr>
        <p:txBody>
          <a:bodyPr>
            <a:normAutofit/>
          </a:bodyPr>
          <a:lstStyle>
            <a:lvl1pPr marL="0">
              <a:defRPr>
                <a:latin typeface="+mn-lt"/>
                <a:ea typeface="+mn-ea"/>
                <a:cs typeface="+mn-cs"/>
              </a:defRPr>
            </a:lvl1pPr>
            <a:lvl2pPr marL="457200">
              <a:defRPr>
                <a:latin typeface="+mn-lt"/>
                <a:ea typeface="+mn-ea"/>
                <a:cs typeface="+mn-cs"/>
              </a:defRPr>
            </a:lvl2pPr>
            <a:lvl3pPr marL="914400">
              <a:defRPr>
                <a:latin typeface="+mn-lt"/>
                <a:ea typeface="+mn-ea"/>
                <a:cs typeface="+mn-cs"/>
              </a:defRPr>
            </a:lvl3pPr>
            <a:lvl4pPr marL="1371600">
              <a:defRPr>
                <a:latin typeface="+mn-lt"/>
                <a:ea typeface="+mn-ea"/>
                <a:cs typeface="+mn-cs"/>
              </a:defRPr>
            </a:lvl4pPr>
            <a:lvl5pPr marL="1828800">
              <a:defRPr>
                <a:latin typeface="+mn-lt"/>
                <a:ea typeface="+mn-ea"/>
                <a:cs typeface="+mn-cs"/>
              </a:defRPr>
            </a:lvl5pPr>
            <a:lvl6pPr marL="2286000">
              <a:defRPr>
                <a:latin typeface="+mn-lt"/>
                <a:ea typeface="+mn-ea"/>
                <a:cs typeface="+mn-cs"/>
              </a:defRPr>
            </a:lvl6pPr>
            <a:lvl7pPr marL="2743200">
              <a:defRPr>
                <a:latin typeface="+mn-lt"/>
                <a:ea typeface="+mn-ea"/>
                <a:cs typeface="+mn-cs"/>
              </a:defRPr>
            </a:lvl7pPr>
            <a:lvl8pPr marL="3200400">
              <a:defRPr>
                <a:latin typeface="+mn-lt"/>
                <a:ea typeface="+mn-ea"/>
                <a:cs typeface="+mn-cs"/>
              </a:defRPr>
            </a:lvl8pPr>
            <a:lvl9pPr marL="3657600">
              <a:defRPr>
                <a:latin typeface="+mn-lt"/>
                <a:ea typeface="+mn-ea"/>
                <a:cs typeface="+mn-cs"/>
              </a:defRPr>
            </a:lvl9pPr>
          </a:lstStyle>
          <a:p>
            <a:pPr algn="just"/>
            <a:r>
              <a:rPr lang="ru-RU" sz="6000" b="1" u="sng" kern="0" dirty="0">
                <a:solidFill>
                  <a:sysClr val="windowText" lastClr="000000"/>
                </a:solidFill>
              </a:rPr>
              <a:t>Сбор согласий </a:t>
            </a:r>
            <a:r>
              <a:rPr lang="ru-RU" sz="6000" kern="0" dirty="0">
                <a:solidFill>
                  <a:sysClr val="windowText" lastClr="000000"/>
                </a:solidFill>
              </a:rPr>
              <a:t>от родителей (по группе или индивидуальных);</a:t>
            </a:r>
          </a:p>
          <a:p>
            <a:pPr algn="just"/>
            <a:r>
              <a:rPr lang="ru-RU" sz="6000" b="1" u="sng" kern="0" dirty="0">
                <a:solidFill>
                  <a:sysClr val="windowText" lastClr="000000"/>
                </a:solidFill>
              </a:rPr>
              <a:t>Конфиденциальность</a:t>
            </a:r>
            <a:r>
              <a:rPr lang="ru-RU" sz="6000" kern="0" dirty="0">
                <a:solidFill>
                  <a:sysClr val="windowText" lastClr="000000"/>
                </a:solidFill>
              </a:rPr>
              <a:t> (все собранные данные кодируются и используются в исследованиях в обобщенном виде!);</a:t>
            </a:r>
          </a:p>
          <a:p>
            <a:pPr algn="just"/>
            <a:endParaRPr lang="ru-RU" kern="0" dirty="0">
              <a:solidFill>
                <a:sysClr val="windowText" lastClr="000000"/>
              </a:solidFill>
            </a:endParaRPr>
          </a:p>
          <a:p>
            <a:pPr algn="just"/>
            <a:endParaRPr lang="ru-RU" kern="0" dirty="0">
              <a:solidFill>
                <a:sysClr val="windowText" lastClr="000000"/>
              </a:solidFill>
            </a:endParaRPr>
          </a:p>
        </p:txBody>
      </p:sp>
      <p:sp>
        <p:nvSpPr>
          <p:cNvPr id="17" name="object 2"/>
          <p:cNvSpPr txBox="1"/>
          <p:nvPr/>
        </p:nvSpPr>
        <p:spPr>
          <a:xfrm>
            <a:off x="374650" y="1235075"/>
            <a:ext cx="16078200" cy="448200"/>
          </a:xfrm>
          <a:prstGeom prst="rect">
            <a:avLst/>
          </a:prstGeom>
        </p:spPr>
        <p:txBody>
          <a:bodyPr vert="horz" wrap="square" lIns="0" tIns="1714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35"/>
              </a:spcBef>
            </a:pPr>
            <a:r>
              <a:rPr sz="2800" b="1" spc="55" dirty="0">
                <a:solidFill>
                  <a:srgbClr val="2B2E30"/>
                </a:solidFill>
                <a:latin typeface="Verdana"/>
                <a:cs typeface="Verdana"/>
              </a:rPr>
              <a:t>РАСТЁМ </a:t>
            </a:r>
            <a:r>
              <a:rPr lang="ru-RU" sz="2800" b="1" spc="65" dirty="0" smtClean="0">
                <a:solidFill>
                  <a:srgbClr val="2B2E30"/>
                </a:solidFill>
                <a:latin typeface="Verdana"/>
                <a:cs typeface="Verdana"/>
              </a:rPr>
              <a:t>С ЯКУТИЕЙ</a:t>
            </a:r>
            <a:r>
              <a:rPr sz="2800" b="1" spc="35" dirty="0" smtClean="0">
                <a:solidFill>
                  <a:srgbClr val="2B2E30"/>
                </a:solidFill>
                <a:latin typeface="Verdana"/>
                <a:cs typeface="Verdana"/>
              </a:rPr>
              <a:t> </a:t>
            </a:r>
            <a:r>
              <a:rPr sz="2800" b="1" spc="30" dirty="0">
                <a:solidFill>
                  <a:srgbClr val="2B2E30"/>
                </a:solidFill>
                <a:latin typeface="Verdana"/>
                <a:cs typeface="Verdana"/>
              </a:rPr>
              <a:t>—</a:t>
            </a:r>
            <a:r>
              <a:rPr sz="2800" b="1" spc="35" dirty="0">
                <a:solidFill>
                  <a:srgbClr val="2B2E30"/>
                </a:solidFill>
                <a:latin typeface="Verdana"/>
                <a:cs typeface="Verdana"/>
              </a:rPr>
              <a:t> </a:t>
            </a:r>
            <a:r>
              <a:rPr lang="ru-RU" sz="2800" spc="70" dirty="0" smtClean="0">
                <a:solidFill>
                  <a:srgbClr val="2B2E30"/>
                </a:solidFill>
                <a:latin typeface="Verdana"/>
                <a:cs typeface="Verdana"/>
              </a:rPr>
              <a:t>РЕСПУБЛИКАНСКИЙ</a:t>
            </a:r>
            <a:r>
              <a:rPr sz="2800" spc="55" dirty="0" smtClean="0">
                <a:solidFill>
                  <a:srgbClr val="2B2E30"/>
                </a:solidFill>
                <a:latin typeface="Verdana"/>
                <a:cs typeface="Verdana"/>
              </a:rPr>
              <a:t> </a:t>
            </a:r>
            <a:r>
              <a:rPr sz="2800" spc="60" dirty="0">
                <a:solidFill>
                  <a:srgbClr val="2B2E30"/>
                </a:solidFill>
                <a:latin typeface="Verdana"/>
                <a:cs typeface="Verdana"/>
              </a:rPr>
              <a:t>ПРОЕКТ</a:t>
            </a:r>
            <a:r>
              <a:rPr sz="2800" spc="65" dirty="0">
                <a:solidFill>
                  <a:srgbClr val="2B2E30"/>
                </a:solidFill>
                <a:latin typeface="Verdana"/>
                <a:cs typeface="Verdana"/>
              </a:rPr>
              <a:t> </a:t>
            </a:r>
            <a:r>
              <a:rPr sz="2800" spc="70" dirty="0">
                <a:solidFill>
                  <a:srgbClr val="2B2E30"/>
                </a:solidFill>
                <a:latin typeface="Verdana"/>
                <a:cs typeface="Verdana"/>
              </a:rPr>
              <a:t>ИССЛЕДОВАНИЯ ДЕТСТВА</a:t>
            </a:r>
            <a:endParaRPr sz="2800" dirty="0">
              <a:latin typeface="Verdana"/>
              <a:cs typeface="Verdana"/>
            </a:endParaRPr>
          </a:p>
        </p:txBody>
      </p:sp>
    </p:spTree>
    <p:extLst>
      <p:ext uri="{BB962C8B-B14F-4D97-AF65-F5344CB8AC3E}">
        <p14:creationId xmlns:p14="http://schemas.microsoft.com/office/powerpoint/2010/main" val="1683630087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object 6"/>
          <p:cNvSpPr/>
          <p:nvPr/>
        </p:nvSpPr>
        <p:spPr>
          <a:xfrm>
            <a:off x="1361215" y="1830823"/>
            <a:ext cx="17381855" cy="0"/>
          </a:xfrm>
          <a:custGeom>
            <a:avLst/>
            <a:gdLst/>
            <a:ahLst/>
            <a:cxnLst/>
            <a:rect l="l" t="t" r="r" b="b"/>
            <a:pathLst>
              <a:path w="17381855">
                <a:moveTo>
                  <a:pt x="0" y="0"/>
                </a:moveTo>
                <a:lnTo>
                  <a:pt x="17381669" y="0"/>
                </a:lnTo>
              </a:path>
            </a:pathLst>
          </a:custGeom>
          <a:ln w="10470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55" name="object 55"/>
          <p:cNvGrpSpPr/>
          <p:nvPr/>
        </p:nvGrpSpPr>
        <p:grpSpPr>
          <a:xfrm>
            <a:off x="18041232" y="5934688"/>
            <a:ext cx="45720" cy="79375"/>
            <a:chOff x="18041232" y="5934688"/>
            <a:chExt cx="45720" cy="79375"/>
          </a:xfrm>
        </p:grpSpPr>
        <p:pic>
          <p:nvPicPr>
            <p:cNvPr id="56" name="object 56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18063846" y="5986079"/>
              <a:ext cx="22931" cy="27423"/>
            </a:xfrm>
            <a:prstGeom prst="rect">
              <a:avLst/>
            </a:prstGeom>
          </p:spPr>
        </p:pic>
        <p:pic>
          <p:nvPicPr>
            <p:cNvPr id="57" name="object 57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18041232" y="5934688"/>
              <a:ext cx="22826" cy="23946"/>
            </a:xfrm>
            <a:prstGeom prst="rect">
              <a:avLst/>
            </a:prstGeom>
          </p:spPr>
        </p:pic>
      </p:grpSp>
      <p:sp>
        <p:nvSpPr>
          <p:cNvPr id="58" name="object 58"/>
          <p:cNvSpPr txBox="1"/>
          <p:nvPr/>
        </p:nvSpPr>
        <p:spPr>
          <a:xfrm>
            <a:off x="13066064" y="4929818"/>
            <a:ext cx="1477645" cy="20193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1150" b="1" dirty="0">
                <a:solidFill>
                  <a:srgbClr val="FFFFFF"/>
                </a:solidFill>
                <a:latin typeface="Verdana"/>
                <a:cs typeface="Verdana"/>
              </a:rPr>
              <a:t>Республика</a:t>
            </a:r>
            <a:r>
              <a:rPr sz="1150" b="1" spc="-50" dirty="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sz="1150" b="1" dirty="0">
                <a:solidFill>
                  <a:srgbClr val="FFFFFF"/>
                </a:solidFill>
                <a:latin typeface="Verdana"/>
                <a:cs typeface="Verdana"/>
              </a:rPr>
              <a:t>Саха</a:t>
            </a:r>
            <a:endParaRPr sz="1150">
              <a:latin typeface="Verdana"/>
              <a:cs typeface="Verdana"/>
            </a:endParaRPr>
          </a:p>
        </p:txBody>
      </p:sp>
      <p:sp>
        <p:nvSpPr>
          <p:cNvPr id="59" name="object 59"/>
          <p:cNvSpPr txBox="1"/>
          <p:nvPr/>
        </p:nvSpPr>
        <p:spPr>
          <a:xfrm>
            <a:off x="8464112" y="4768441"/>
            <a:ext cx="2174456" cy="190437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lang="ru-RU" sz="1150" b="1" dirty="0">
                <a:solidFill>
                  <a:srgbClr val="FFFFFF"/>
                </a:solidFill>
                <a:latin typeface="Verdana"/>
                <a:cs typeface="Verdana"/>
              </a:rPr>
              <a:t>Ленинградская область</a:t>
            </a:r>
            <a:endParaRPr sz="1150" dirty="0">
              <a:latin typeface="Verdana"/>
              <a:cs typeface="Verdana"/>
            </a:endParaRPr>
          </a:p>
        </p:txBody>
      </p:sp>
      <p:sp>
        <p:nvSpPr>
          <p:cNvPr id="62" name="object 62"/>
          <p:cNvSpPr txBox="1"/>
          <p:nvPr/>
        </p:nvSpPr>
        <p:spPr>
          <a:xfrm>
            <a:off x="9757599" y="6067638"/>
            <a:ext cx="1570355" cy="20193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1150" b="1" spc="-5" dirty="0">
                <a:solidFill>
                  <a:srgbClr val="FFFFFF"/>
                </a:solidFill>
                <a:latin typeface="Verdana"/>
                <a:cs typeface="Verdana"/>
              </a:rPr>
              <a:t>Пермская</a:t>
            </a:r>
            <a:r>
              <a:rPr sz="1150" b="1" spc="-40" dirty="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sz="1150" b="1" dirty="0">
                <a:solidFill>
                  <a:srgbClr val="FFFFFF"/>
                </a:solidFill>
                <a:latin typeface="Verdana"/>
                <a:cs typeface="Verdana"/>
              </a:rPr>
              <a:t>область</a:t>
            </a:r>
            <a:endParaRPr sz="1150">
              <a:latin typeface="Verdana"/>
              <a:cs typeface="Verdana"/>
            </a:endParaRPr>
          </a:p>
        </p:txBody>
      </p:sp>
      <p:sp>
        <p:nvSpPr>
          <p:cNvPr id="32" name="object 59">
            <a:extLst>
              <a:ext uri="{FF2B5EF4-FFF2-40B4-BE49-F238E27FC236}">
                <a16:creationId xmlns:a16="http://schemas.microsoft.com/office/drawing/2014/main" id="{866FAFE2-7764-994B-9F5B-1BC9F4F1B7FF}"/>
              </a:ext>
            </a:extLst>
          </p:cNvPr>
          <p:cNvSpPr txBox="1"/>
          <p:nvPr/>
        </p:nvSpPr>
        <p:spPr>
          <a:xfrm>
            <a:off x="8839867" y="5668718"/>
            <a:ext cx="1924050" cy="20193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1150" b="1" dirty="0">
                <a:solidFill>
                  <a:srgbClr val="FFFFFF"/>
                </a:solidFill>
                <a:latin typeface="Verdana"/>
                <a:cs typeface="Verdana"/>
              </a:rPr>
              <a:t>Республика</a:t>
            </a:r>
            <a:r>
              <a:rPr sz="1150" b="1" spc="-40" dirty="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sz="1150" b="1" dirty="0">
                <a:solidFill>
                  <a:srgbClr val="FFFFFF"/>
                </a:solidFill>
                <a:latin typeface="Verdana"/>
                <a:cs typeface="Verdana"/>
              </a:rPr>
              <a:t>Татарстан</a:t>
            </a:r>
            <a:endParaRPr sz="1150" dirty="0">
              <a:latin typeface="Verdana"/>
              <a:cs typeface="Verdana"/>
            </a:endParaRPr>
          </a:p>
        </p:txBody>
      </p:sp>
      <p:sp>
        <p:nvSpPr>
          <p:cNvPr id="15" name="Объект 2">
            <a:extLst>
              <a:ext uri="{FF2B5EF4-FFF2-40B4-BE49-F238E27FC236}">
                <a16:creationId xmlns:a16="http://schemas.microsoft.com/office/drawing/2014/main" id="{9FC4027B-18D5-8E41-84E2-7B79D530689A}"/>
              </a:ext>
            </a:extLst>
          </p:cNvPr>
          <p:cNvSpPr txBox="1">
            <a:spLocks/>
          </p:cNvSpPr>
          <p:nvPr/>
        </p:nvSpPr>
        <p:spPr>
          <a:xfrm>
            <a:off x="579300" y="1595772"/>
            <a:ext cx="10489470" cy="1198648"/>
          </a:xfrm>
          <a:prstGeom prst="rect">
            <a:avLst/>
          </a:prstGeom>
        </p:spPr>
        <p:txBody>
          <a:bodyPr>
            <a:normAutofit lnSpcReduction="10000"/>
          </a:bodyPr>
          <a:lstStyle>
            <a:lvl1pPr marL="0">
              <a:defRPr>
                <a:latin typeface="+mn-lt"/>
                <a:ea typeface="+mn-ea"/>
                <a:cs typeface="+mn-cs"/>
              </a:defRPr>
            </a:lvl1pPr>
            <a:lvl2pPr marL="457200">
              <a:defRPr>
                <a:latin typeface="+mn-lt"/>
                <a:ea typeface="+mn-ea"/>
                <a:cs typeface="+mn-cs"/>
              </a:defRPr>
            </a:lvl2pPr>
            <a:lvl3pPr marL="914400">
              <a:defRPr>
                <a:latin typeface="+mn-lt"/>
                <a:ea typeface="+mn-ea"/>
                <a:cs typeface="+mn-cs"/>
              </a:defRPr>
            </a:lvl3pPr>
            <a:lvl4pPr marL="1371600">
              <a:defRPr>
                <a:latin typeface="+mn-lt"/>
                <a:ea typeface="+mn-ea"/>
                <a:cs typeface="+mn-cs"/>
              </a:defRPr>
            </a:lvl4pPr>
            <a:lvl5pPr marL="1828800">
              <a:defRPr>
                <a:latin typeface="+mn-lt"/>
                <a:ea typeface="+mn-ea"/>
                <a:cs typeface="+mn-cs"/>
              </a:defRPr>
            </a:lvl5pPr>
            <a:lvl6pPr marL="2286000">
              <a:defRPr>
                <a:latin typeface="+mn-lt"/>
                <a:ea typeface="+mn-ea"/>
                <a:cs typeface="+mn-cs"/>
              </a:defRPr>
            </a:lvl6pPr>
            <a:lvl7pPr marL="2743200">
              <a:defRPr>
                <a:latin typeface="+mn-lt"/>
                <a:ea typeface="+mn-ea"/>
                <a:cs typeface="+mn-cs"/>
              </a:defRPr>
            </a:lvl7pPr>
            <a:lvl8pPr marL="3200400">
              <a:defRPr>
                <a:latin typeface="+mn-lt"/>
                <a:ea typeface="+mn-ea"/>
                <a:cs typeface="+mn-cs"/>
              </a:defRPr>
            </a:lvl8pPr>
            <a:lvl9pPr marL="3657600">
              <a:defRPr>
                <a:latin typeface="+mn-lt"/>
                <a:ea typeface="+mn-ea"/>
                <a:cs typeface="+mn-cs"/>
              </a:defRPr>
            </a:lvl9pPr>
          </a:lstStyle>
          <a:p>
            <a:r>
              <a:rPr lang="ru-RU" sz="8000" b="1" u="sng" dirty="0">
                <a:solidFill>
                  <a:schemeClr val="accent2">
                    <a:lumMod val="75000"/>
                  </a:schemeClr>
                </a:solidFill>
              </a:rPr>
              <a:t>Мероприятия</a:t>
            </a:r>
          </a:p>
          <a:p>
            <a:endParaRPr lang="ru-RU" sz="9600" b="1" u="sng" dirty="0">
              <a:solidFill>
                <a:schemeClr val="accent2">
                  <a:lumMod val="75000"/>
                </a:schemeClr>
              </a:solidFill>
            </a:endParaRPr>
          </a:p>
          <a:p>
            <a:endParaRPr lang="ru-RU" kern="0" dirty="0">
              <a:solidFill>
                <a:sysClr val="windowText" lastClr="000000"/>
              </a:solidFill>
            </a:endParaRPr>
          </a:p>
        </p:txBody>
      </p:sp>
      <p:sp>
        <p:nvSpPr>
          <p:cNvPr id="16" name="Объект 2">
            <a:extLst>
              <a:ext uri="{FF2B5EF4-FFF2-40B4-BE49-F238E27FC236}">
                <a16:creationId xmlns:a16="http://schemas.microsoft.com/office/drawing/2014/main" id="{3C5DA73E-7A47-9842-B150-27EA39F9A6EC}"/>
              </a:ext>
            </a:extLst>
          </p:cNvPr>
          <p:cNvSpPr txBox="1">
            <a:spLocks/>
          </p:cNvSpPr>
          <p:nvPr/>
        </p:nvSpPr>
        <p:spPr>
          <a:xfrm>
            <a:off x="2010972" y="4511675"/>
            <a:ext cx="16075805" cy="6629400"/>
          </a:xfrm>
          <a:prstGeom prst="rect">
            <a:avLst/>
          </a:prstGeom>
        </p:spPr>
        <p:txBody>
          <a:bodyPr>
            <a:normAutofit/>
          </a:bodyPr>
          <a:lstStyle>
            <a:lvl1pPr marL="0">
              <a:defRPr>
                <a:latin typeface="+mn-lt"/>
                <a:ea typeface="+mn-ea"/>
                <a:cs typeface="+mn-cs"/>
              </a:defRPr>
            </a:lvl1pPr>
            <a:lvl2pPr marL="457200">
              <a:defRPr>
                <a:latin typeface="+mn-lt"/>
                <a:ea typeface="+mn-ea"/>
                <a:cs typeface="+mn-cs"/>
              </a:defRPr>
            </a:lvl2pPr>
            <a:lvl3pPr marL="914400">
              <a:defRPr>
                <a:latin typeface="+mn-lt"/>
                <a:ea typeface="+mn-ea"/>
                <a:cs typeface="+mn-cs"/>
              </a:defRPr>
            </a:lvl3pPr>
            <a:lvl4pPr marL="1371600">
              <a:defRPr>
                <a:latin typeface="+mn-lt"/>
                <a:ea typeface="+mn-ea"/>
                <a:cs typeface="+mn-cs"/>
              </a:defRPr>
            </a:lvl4pPr>
            <a:lvl5pPr marL="1828800">
              <a:defRPr>
                <a:latin typeface="+mn-lt"/>
                <a:ea typeface="+mn-ea"/>
                <a:cs typeface="+mn-cs"/>
              </a:defRPr>
            </a:lvl5pPr>
            <a:lvl6pPr marL="2286000">
              <a:defRPr>
                <a:latin typeface="+mn-lt"/>
                <a:ea typeface="+mn-ea"/>
                <a:cs typeface="+mn-cs"/>
              </a:defRPr>
            </a:lvl6pPr>
            <a:lvl7pPr marL="2743200">
              <a:defRPr>
                <a:latin typeface="+mn-lt"/>
                <a:ea typeface="+mn-ea"/>
                <a:cs typeface="+mn-cs"/>
              </a:defRPr>
            </a:lvl7pPr>
            <a:lvl8pPr marL="3200400">
              <a:defRPr>
                <a:latin typeface="+mn-lt"/>
                <a:ea typeface="+mn-ea"/>
                <a:cs typeface="+mn-cs"/>
              </a:defRPr>
            </a:lvl8pPr>
            <a:lvl9pPr marL="3657600">
              <a:defRPr>
                <a:latin typeface="+mn-lt"/>
                <a:ea typeface="+mn-ea"/>
                <a:cs typeface="+mn-cs"/>
              </a:defRPr>
            </a:lvl9pPr>
          </a:lstStyle>
          <a:p>
            <a:pPr algn="just"/>
            <a:endParaRPr lang="ru-RU" kern="0" dirty="0">
              <a:solidFill>
                <a:sysClr val="windowText" lastClr="000000"/>
              </a:solidFill>
            </a:endParaRPr>
          </a:p>
          <a:p>
            <a:pPr algn="just"/>
            <a:endParaRPr lang="ru-RU" kern="0" dirty="0">
              <a:solidFill>
                <a:sysClr val="windowText" lastClr="000000"/>
              </a:solidFill>
            </a:endParaRPr>
          </a:p>
        </p:txBody>
      </p:sp>
      <p:pic>
        <p:nvPicPr>
          <p:cNvPr id="18" name="Рисунок 17">
            <a:extLst>
              <a:ext uri="{FF2B5EF4-FFF2-40B4-BE49-F238E27FC236}">
                <a16:creationId xmlns:a16="http://schemas.microsoft.com/office/drawing/2014/main" id="{087159E5-DE68-4C4A-B73A-FB9952610468}"/>
              </a:ext>
            </a:extLst>
          </p:cNvPr>
          <p:cNvPicPr>
            <a:picLocks noChangeAspect="1"/>
          </p:cNvPicPr>
          <p:nvPr/>
        </p:nvPicPr>
        <p:blipFill rotWithShape="1">
          <a:blip r:embed="rId5"/>
          <a:srcRect l="6673" t="69754" r="4811" b="3009"/>
          <a:stretch/>
        </p:blipFill>
        <p:spPr>
          <a:xfrm>
            <a:off x="12222467" y="2452728"/>
            <a:ext cx="7329388" cy="2151014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1D4B3C1E-522F-9633-1939-B50A51B4ACA2}"/>
              </a:ext>
            </a:extLst>
          </p:cNvPr>
          <p:cNvSpPr txBox="1"/>
          <p:nvPr/>
        </p:nvSpPr>
        <p:spPr>
          <a:xfrm>
            <a:off x="222250" y="3108232"/>
            <a:ext cx="11855874" cy="101566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4000" b="1" dirty="0">
                <a:solidFill>
                  <a:schemeClr val="accent2">
                    <a:lumMod val="75000"/>
                  </a:schemeClr>
                </a:solidFill>
              </a:rPr>
              <a:t>Курсы повышения квалификации для специалистов</a:t>
            </a:r>
          </a:p>
          <a:p>
            <a:r>
              <a:rPr lang="ru-RU" sz="2000" dirty="0"/>
              <a:t> 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D7F9D168-C139-A873-2A14-13A929060841}"/>
              </a:ext>
            </a:extLst>
          </p:cNvPr>
          <p:cNvSpPr txBox="1"/>
          <p:nvPr/>
        </p:nvSpPr>
        <p:spPr>
          <a:xfrm>
            <a:off x="198839" y="4885718"/>
            <a:ext cx="14252556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4000" b="1" dirty="0">
                <a:solidFill>
                  <a:schemeClr val="accent2">
                    <a:lumMod val="75000"/>
                  </a:schemeClr>
                </a:solidFill>
              </a:rPr>
              <a:t>Научные конференции по психологии развития и образования</a:t>
            </a:r>
          </a:p>
        </p:txBody>
      </p:sp>
      <p:pic>
        <p:nvPicPr>
          <p:cNvPr id="10" name="Рисунок 9" descr="C:\Users\chris\Downloads\ifte2022.png">
            <a:extLst>
              <a:ext uri="{FF2B5EF4-FFF2-40B4-BE49-F238E27FC236}">
                <a16:creationId xmlns:a16="http://schemas.microsoft.com/office/drawing/2014/main" id="{82060239-43DC-AC4F-3D94-42E6718977C2}"/>
              </a:ext>
            </a:extLst>
          </p:cNvPr>
          <p:cNvPicPr/>
          <p:nvPr/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9643" t="16660" r="20258" b="17596"/>
          <a:stretch/>
        </p:blipFill>
        <p:spPr bwMode="auto">
          <a:xfrm>
            <a:off x="15827898" y="5122369"/>
            <a:ext cx="2869992" cy="1727420"/>
          </a:xfrm>
          <a:prstGeom prst="rect">
            <a:avLst/>
          </a:prstGeom>
          <a:noFill/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sp>
        <p:nvSpPr>
          <p:cNvPr id="12" name="TextBox 11">
            <a:extLst>
              <a:ext uri="{FF2B5EF4-FFF2-40B4-BE49-F238E27FC236}">
                <a16:creationId xmlns:a16="http://schemas.microsoft.com/office/drawing/2014/main" id="{4E2EC25F-A875-488C-E8F3-E0F8A10C368F}"/>
              </a:ext>
            </a:extLst>
          </p:cNvPr>
          <p:cNvSpPr txBox="1"/>
          <p:nvPr/>
        </p:nvSpPr>
        <p:spPr>
          <a:xfrm>
            <a:off x="382423" y="5505876"/>
            <a:ext cx="10051576" cy="175432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2800" b="1" dirty="0"/>
              <a:t>Международный форум по педагогическому образованию </a:t>
            </a:r>
            <a:r>
              <a:rPr lang="en-US" sz="2800" b="1" dirty="0"/>
              <a:t>IFTE</a:t>
            </a:r>
          </a:p>
          <a:p>
            <a:r>
              <a:rPr lang="ru-RU" sz="2800" b="1" dirty="0"/>
              <a:t>Международный конгресс «ПСИХОЛОГИЯ - ОБРАЗОВАНИЮ»</a:t>
            </a:r>
            <a:endParaRPr lang="ru-RU" sz="2800" dirty="0"/>
          </a:p>
          <a:p>
            <a:endParaRPr lang="ru-RU" sz="2400" b="1" dirty="0">
              <a:solidFill>
                <a:schemeClr val="accent2">
                  <a:lumMod val="75000"/>
                </a:schemeClr>
              </a:solidFill>
            </a:endParaRPr>
          </a:p>
        </p:txBody>
      </p:sp>
      <p:pic>
        <p:nvPicPr>
          <p:cNvPr id="23" name="Рисунок 22">
            <a:extLst>
              <a:ext uri="{FF2B5EF4-FFF2-40B4-BE49-F238E27FC236}">
                <a16:creationId xmlns:a16="http://schemas.microsoft.com/office/drawing/2014/main" id="{305E62CB-9B87-A965-1C9C-C368EE7FD291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393469" y="5751906"/>
            <a:ext cx="4127968" cy="1727421"/>
          </a:xfrm>
          <a:prstGeom prst="rect">
            <a:avLst/>
          </a:prstGeom>
        </p:spPr>
      </p:pic>
      <p:sp>
        <p:nvSpPr>
          <p:cNvPr id="24" name="TextBox 23">
            <a:extLst>
              <a:ext uri="{FF2B5EF4-FFF2-40B4-BE49-F238E27FC236}">
                <a16:creationId xmlns:a16="http://schemas.microsoft.com/office/drawing/2014/main" id="{DF017942-87C9-8693-2C4E-0DA863FC4D9D}"/>
              </a:ext>
            </a:extLst>
          </p:cNvPr>
          <p:cNvSpPr txBox="1"/>
          <p:nvPr/>
        </p:nvSpPr>
        <p:spPr>
          <a:xfrm>
            <a:off x="382423" y="8131207"/>
            <a:ext cx="18089567" cy="200054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4000" b="1" dirty="0">
                <a:solidFill>
                  <a:schemeClr val="accent2">
                    <a:lumMod val="75000"/>
                  </a:schemeClr>
                </a:solidFill>
              </a:rPr>
              <a:t>Научно</a:t>
            </a:r>
            <a:r>
              <a:rPr lang="en-US" sz="4000" b="1" dirty="0">
                <a:solidFill>
                  <a:schemeClr val="accent2">
                    <a:lumMod val="75000"/>
                  </a:schemeClr>
                </a:solidFill>
              </a:rPr>
              <a:t>-</a:t>
            </a:r>
            <a:r>
              <a:rPr lang="ru-RU" sz="4000" b="1" dirty="0">
                <a:solidFill>
                  <a:schemeClr val="accent2">
                    <a:lumMod val="75000"/>
                  </a:schemeClr>
                </a:solidFill>
              </a:rPr>
              <a:t>популярные образовательные мероприятия для родителей и педагогов</a:t>
            </a:r>
          </a:p>
          <a:p>
            <a:r>
              <a:rPr lang="ru-RU" sz="2800" b="1" dirty="0"/>
              <a:t>телеграмм канал «Растем вместе»</a:t>
            </a:r>
          </a:p>
          <a:p>
            <a:r>
              <a:rPr lang="ru-RU" sz="2800" b="1" dirty="0"/>
              <a:t>проект «За пределами работы»</a:t>
            </a:r>
          </a:p>
          <a:p>
            <a:r>
              <a:rPr lang="ru-RU" sz="2800" b="1" dirty="0"/>
              <a:t>студия «Родительский чат»</a:t>
            </a:r>
          </a:p>
        </p:txBody>
      </p:sp>
      <p:sp>
        <p:nvSpPr>
          <p:cNvPr id="21" name="object 2"/>
          <p:cNvSpPr txBox="1"/>
          <p:nvPr/>
        </p:nvSpPr>
        <p:spPr>
          <a:xfrm>
            <a:off x="374650" y="1235075"/>
            <a:ext cx="16078200" cy="448200"/>
          </a:xfrm>
          <a:prstGeom prst="rect">
            <a:avLst/>
          </a:prstGeom>
        </p:spPr>
        <p:txBody>
          <a:bodyPr vert="horz" wrap="square" lIns="0" tIns="1714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35"/>
              </a:spcBef>
            </a:pPr>
            <a:r>
              <a:rPr sz="2800" b="1" spc="55" dirty="0">
                <a:solidFill>
                  <a:srgbClr val="2B2E30"/>
                </a:solidFill>
                <a:latin typeface="Verdana"/>
                <a:cs typeface="Verdana"/>
              </a:rPr>
              <a:t>РАСТЁМ </a:t>
            </a:r>
            <a:r>
              <a:rPr lang="ru-RU" sz="2800" b="1" spc="65" dirty="0" smtClean="0">
                <a:solidFill>
                  <a:srgbClr val="2B2E30"/>
                </a:solidFill>
                <a:latin typeface="Verdana"/>
                <a:cs typeface="Verdana"/>
              </a:rPr>
              <a:t>С ЯКУТИЕЙ</a:t>
            </a:r>
            <a:r>
              <a:rPr sz="2800" b="1" spc="35" dirty="0" smtClean="0">
                <a:solidFill>
                  <a:srgbClr val="2B2E30"/>
                </a:solidFill>
                <a:latin typeface="Verdana"/>
                <a:cs typeface="Verdana"/>
              </a:rPr>
              <a:t> </a:t>
            </a:r>
            <a:r>
              <a:rPr sz="2800" b="1" spc="30" dirty="0">
                <a:solidFill>
                  <a:srgbClr val="2B2E30"/>
                </a:solidFill>
                <a:latin typeface="Verdana"/>
                <a:cs typeface="Verdana"/>
              </a:rPr>
              <a:t>—</a:t>
            </a:r>
            <a:r>
              <a:rPr sz="2800" b="1" spc="35" dirty="0">
                <a:solidFill>
                  <a:srgbClr val="2B2E30"/>
                </a:solidFill>
                <a:latin typeface="Verdana"/>
                <a:cs typeface="Verdana"/>
              </a:rPr>
              <a:t> </a:t>
            </a:r>
            <a:r>
              <a:rPr lang="ru-RU" sz="2800" spc="70" dirty="0" smtClean="0">
                <a:solidFill>
                  <a:srgbClr val="2B2E30"/>
                </a:solidFill>
                <a:latin typeface="Verdana"/>
                <a:cs typeface="Verdana"/>
              </a:rPr>
              <a:t>РЕСПУБЛИКАНСКИЙ</a:t>
            </a:r>
            <a:r>
              <a:rPr sz="2800" spc="55" dirty="0" smtClean="0">
                <a:solidFill>
                  <a:srgbClr val="2B2E30"/>
                </a:solidFill>
                <a:latin typeface="Verdana"/>
                <a:cs typeface="Verdana"/>
              </a:rPr>
              <a:t> </a:t>
            </a:r>
            <a:r>
              <a:rPr sz="2800" spc="60" dirty="0">
                <a:solidFill>
                  <a:srgbClr val="2B2E30"/>
                </a:solidFill>
                <a:latin typeface="Verdana"/>
                <a:cs typeface="Verdana"/>
              </a:rPr>
              <a:t>ПРОЕКТ</a:t>
            </a:r>
            <a:r>
              <a:rPr sz="2800" spc="65" dirty="0">
                <a:solidFill>
                  <a:srgbClr val="2B2E30"/>
                </a:solidFill>
                <a:latin typeface="Verdana"/>
                <a:cs typeface="Verdana"/>
              </a:rPr>
              <a:t> </a:t>
            </a:r>
            <a:r>
              <a:rPr sz="2800" spc="70" dirty="0">
                <a:solidFill>
                  <a:srgbClr val="2B2E30"/>
                </a:solidFill>
                <a:latin typeface="Verdana"/>
                <a:cs typeface="Verdana"/>
              </a:rPr>
              <a:t>ИССЛЕДОВАНИЯ ДЕТСТВА</a:t>
            </a:r>
            <a:endParaRPr sz="2800" dirty="0">
              <a:latin typeface="Verdana"/>
              <a:cs typeface="Verdana"/>
            </a:endParaRPr>
          </a:p>
        </p:txBody>
      </p:sp>
    </p:spTree>
    <p:extLst>
      <p:ext uri="{BB962C8B-B14F-4D97-AF65-F5344CB8AC3E}">
        <p14:creationId xmlns:p14="http://schemas.microsoft.com/office/powerpoint/2010/main" val="397123517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object 4">
            <a:extLst>
              <a:ext uri="{FF2B5EF4-FFF2-40B4-BE49-F238E27FC236}">
                <a16:creationId xmlns:a16="http://schemas.microsoft.com/office/drawing/2014/main" id="{A6A286F0-C232-30A0-6208-57DBD51DE92C}"/>
              </a:ext>
            </a:extLst>
          </p:cNvPr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5204262" y="1397900"/>
            <a:ext cx="4555447" cy="9254828"/>
          </a:xfrm>
          <a:prstGeom prst="rect">
            <a:avLst/>
          </a:prstGeom>
        </p:spPr>
      </p:pic>
      <p:pic>
        <p:nvPicPr>
          <p:cNvPr id="7" name="object 5">
            <a:extLst>
              <a:ext uri="{FF2B5EF4-FFF2-40B4-BE49-F238E27FC236}">
                <a16:creationId xmlns:a16="http://schemas.microsoft.com/office/drawing/2014/main" id="{450D4227-6CB6-3F50-AB5C-9A8BB3896EA1}"/>
              </a:ext>
            </a:extLst>
          </p:cNvPr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15509516" y="1694668"/>
            <a:ext cx="3944940" cy="8560716"/>
          </a:xfrm>
          <a:prstGeom prst="rect">
            <a:avLst/>
          </a:prstGeom>
        </p:spPr>
      </p:pic>
      <p:sp>
        <p:nvSpPr>
          <p:cNvPr id="11" name="TextBox 10">
            <a:extLst>
              <a:ext uri="{FF2B5EF4-FFF2-40B4-BE49-F238E27FC236}">
                <a16:creationId xmlns:a16="http://schemas.microsoft.com/office/drawing/2014/main" id="{DD15BA55-7195-9D76-9C3D-B9B8E775B075}"/>
              </a:ext>
            </a:extLst>
          </p:cNvPr>
          <p:cNvSpPr txBox="1"/>
          <p:nvPr/>
        </p:nvSpPr>
        <p:spPr>
          <a:xfrm>
            <a:off x="298449" y="1844675"/>
            <a:ext cx="11582401" cy="132343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ru-RU" sz="4000" b="1" dirty="0">
                <a:solidFill>
                  <a:schemeClr val="accent2">
                    <a:lumMod val="75000"/>
                  </a:schemeClr>
                </a:solidFill>
              </a:rPr>
              <a:t>Международный  психологический форум</a:t>
            </a:r>
          </a:p>
          <a:p>
            <a:pPr algn="ctr"/>
            <a:r>
              <a:rPr lang="ru-RU" sz="4000" b="1" dirty="0">
                <a:solidFill>
                  <a:schemeClr val="accent2">
                    <a:lumMod val="75000"/>
                  </a:schemeClr>
                </a:solidFill>
              </a:rPr>
              <a:t>«Ребенок в цифровом мире»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EA653C02-D11A-E150-E216-2735C24D4F2E}"/>
              </a:ext>
            </a:extLst>
          </p:cNvPr>
          <p:cNvSpPr txBox="1"/>
          <p:nvPr/>
        </p:nvSpPr>
        <p:spPr>
          <a:xfrm>
            <a:off x="633058" y="3557422"/>
            <a:ext cx="10051576" cy="35394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/>
            <a:r>
              <a:rPr lang="ru-RU" sz="3200" b="1" dirty="0">
                <a:solidFill>
                  <a:schemeClr val="accent2">
                    <a:lumMod val="75000"/>
                  </a:schemeClr>
                </a:solidFill>
              </a:rPr>
              <a:t>11000 человек из 75 стран</a:t>
            </a:r>
          </a:p>
          <a:p>
            <a:pPr algn="just"/>
            <a:r>
              <a:rPr lang="ru-RU" sz="3200" dirty="0"/>
              <a:t>ПРИНЯЛИ УЧАСТИЕ В РАБОТЕ ФОРУМА</a:t>
            </a:r>
          </a:p>
          <a:p>
            <a:pPr algn="just"/>
            <a:endParaRPr lang="ru-RU" sz="3200" dirty="0"/>
          </a:p>
          <a:p>
            <a:pPr algn="just"/>
            <a:r>
              <a:rPr lang="ru-RU" sz="3200" dirty="0"/>
              <a:t>Выступили </a:t>
            </a:r>
            <a:r>
              <a:rPr lang="ru-RU" sz="3200" b="1" dirty="0">
                <a:solidFill>
                  <a:schemeClr val="accent2">
                    <a:lumMod val="75000"/>
                  </a:schemeClr>
                </a:solidFill>
              </a:rPr>
              <a:t>73 спикера</a:t>
            </a:r>
          </a:p>
          <a:p>
            <a:pPr algn="just"/>
            <a:r>
              <a:rPr lang="ru-RU" sz="3200" dirty="0"/>
              <a:t>ИЗ 20 СТРАН МИРА, НА АКТУАЛЬНЫЕ ТЕМЫ РАЗВИТИЯ ДЕТЕЙ РАЗНЫХ ВОРАСТОВ В УСЛОВИЯХ ГЛОБАЛЬНОЙ ЦИФРОВИЗАЦИИ</a:t>
            </a:r>
          </a:p>
        </p:txBody>
      </p:sp>
      <p:grpSp>
        <p:nvGrpSpPr>
          <p:cNvPr id="16" name="object 54">
            <a:extLst>
              <a:ext uri="{FF2B5EF4-FFF2-40B4-BE49-F238E27FC236}">
                <a16:creationId xmlns:a16="http://schemas.microsoft.com/office/drawing/2014/main" id="{9A0F5388-6CF4-84DB-10FA-1DA851DFDE36}"/>
              </a:ext>
            </a:extLst>
          </p:cNvPr>
          <p:cNvGrpSpPr/>
          <p:nvPr/>
        </p:nvGrpSpPr>
        <p:grpSpPr>
          <a:xfrm>
            <a:off x="733378" y="7712075"/>
            <a:ext cx="2750423" cy="2920313"/>
            <a:chOff x="13066634" y="7707578"/>
            <a:chExt cx="2021839" cy="2086610"/>
          </a:xfrm>
        </p:grpSpPr>
        <p:pic>
          <p:nvPicPr>
            <p:cNvPr id="17" name="object 55">
              <a:extLst>
                <a:ext uri="{FF2B5EF4-FFF2-40B4-BE49-F238E27FC236}">
                  <a16:creationId xmlns:a16="http://schemas.microsoft.com/office/drawing/2014/main" id="{DB1CA29C-5994-D497-C74E-8B274810051F}"/>
                </a:ext>
              </a:extLst>
            </p:cNvPr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13090471" y="7731432"/>
              <a:ext cx="1973815" cy="2040120"/>
            </a:xfrm>
            <a:prstGeom prst="rect">
              <a:avLst/>
            </a:prstGeom>
          </p:spPr>
        </p:pic>
        <p:sp>
          <p:nvSpPr>
            <p:cNvPr id="18" name="object 56">
              <a:extLst>
                <a:ext uri="{FF2B5EF4-FFF2-40B4-BE49-F238E27FC236}">
                  <a16:creationId xmlns:a16="http://schemas.microsoft.com/office/drawing/2014/main" id="{B86B708C-AC2B-CFB7-E3C0-6522267012F2}"/>
                </a:ext>
              </a:extLst>
            </p:cNvPr>
            <p:cNvSpPr/>
            <p:nvPr/>
          </p:nvSpPr>
          <p:spPr>
            <a:xfrm>
              <a:off x="13066634" y="7707578"/>
              <a:ext cx="2021839" cy="2086610"/>
            </a:xfrm>
            <a:custGeom>
              <a:avLst/>
              <a:gdLst/>
              <a:ahLst/>
              <a:cxnLst/>
              <a:rect l="l" t="t" r="r" b="b"/>
              <a:pathLst>
                <a:path w="2021840" h="2086609">
                  <a:moveTo>
                    <a:pt x="1661257" y="2086211"/>
                  </a:moveTo>
                  <a:lnTo>
                    <a:pt x="360228" y="2086211"/>
                  </a:lnTo>
                  <a:lnTo>
                    <a:pt x="311438" y="2082916"/>
                  </a:lnTo>
                  <a:lnTo>
                    <a:pt x="264612" y="2073321"/>
                  </a:lnTo>
                  <a:lnTo>
                    <a:pt x="220184" y="2057856"/>
                  </a:lnTo>
                  <a:lnTo>
                    <a:pt x="178587" y="2036954"/>
                  </a:lnTo>
                  <a:lnTo>
                    <a:pt x="140257" y="2011047"/>
                  </a:lnTo>
                  <a:lnTo>
                    <a:pt x="105628" y="1980567"/>
                  </a:lnTo>
                  <a:lnTo>
                    <a:pt x="75137" y="1945947"/>
                  </a:lnTo>
                  <a:lnTo>
                    <a:pt x="49279" y="1907737"/>
                  </a:lnTo>
                  <a:lnTo>
                    <a:pt x="28370" y="1866181"/>
                  </a:lnTo>
                  <a:lnTo>
                    <a:pt x="12898" y="1821793"/>
                  </a:lnTo>
                  <a:lnTo>
                    <a:pt x="3296" y="1775006"/>
                  </a:lnTo>
                  <a:lnTo>
                    <a:pt x="0" y="1726255"/>
                  </a:lnTo>
                  <a:lnTo>
                    <a:pt x="0" y="359956"/>
                  </a:lnTo>
                  <a:lnTo>
                    <a:pt x="3296" y="311204"/>
                  </a:lnTo>
                  <a:lnTo>
                    <a:pt x="12898" y="264417"/>
                  </a:lnTo>
                  <a:lnTo>
                    <a:pt x="28370" y="220030"/>
                  </a:lnTo>
                  <a:lnTo>
                    <a:pt x="49279" y="178474"/>
                  </a:lnTo>
                  <a:lnTo>
                    <a:pt x="75191" y="140184"/>
                  </a:lnTo>
                  <a:lnTo>
                    <a:pt x="105673" y="105593"/>
                  </a:lnTo>
                  <a:lnTo>
                    <a:pt x="140290" y="75134"/>
                  </a:lnTo>
                  <a:lnTo>
                    <a:pt x="178609" y="49242"/>
                  </a:lnTo>
                  <a:lnTo>
                    <a:pt x="220196" y="28348"/>
                  </a:lnTo>
                  <a:lnTo>
                    <a:pt x="264618" y="12888"/>
                  </a:lnTo>
                  <a:lnTo>
                    <a:pt x="311440" y="3294"/>
                  </a:lnTo>
                  <a:lnTo>
                    <a:pt x="360228" y="0"/>
                  </a:lnTo>
                  <a:lnTo>
                    <a:pt x="1661257" y="0"/>
                  </a:lnTo>
                  <a:lnTo>
                    <a:pt x="1710045" y="3294"/>
                  </a:lnTo>
                  <a:lnTo>
                    <a:pt x="1756867" y="12888"/>
                  </a:lnTo>
                  <a:lnTo>
                    <a:pt x="1801289" y="28348"/>
                  </a:lnTo>
                  <a:lnTo>
                    <a:pt x="1839749" y="47670"/>
                  </a:lnTo>
                  <a:lnTo>
                    <a:pt x="360228" y="47670"/>
                  </a:lnTo>
                  <a:lnTo>
                    <a:pt x="314130" y="51065"/>
                  </a:lnTo>
                  <a:lnTo>
                    <a:pt x="270103" y="60922"/>
                  </a:lnTo>
                  <a:lnTo>
                    <a:pt x="228637" y="76755"/>
                  </a:lnTo>
                  <a:lnTo>
                    <a:pt x="190221" y="98075"/>
                  </a:lnTo>
                  <a:lnTo>
                    <a:pt x="155341" y="124394"/>
                  </a:lnTo>
                  <a:lnTo>
                    <a:pt x="124488" y="155224"/>
                  </a:lnTo>
                  <a:lnTo>
                    <a:pt x="98149" y="190077"/>
                  </a:lnTo>
                  <a:lnTo>
                    <a:pt x="76813" y="228464"/>
                  </a:lnTo>
                  <a:lnTo>
                    <a:pt x="60968" y="269899"/>
                  </a:lnTo>
                  <a:lnTo>
                    <a:pt x="51103" y="313892"/>
                  </a:lnTo>
                  <a:lnTo>
                    <a:pt x="47707" y="359956"/>
                  </a:lnTo>
                  <a:lnTo>
                    <a:pt x="47736" y="1726255"/>
                  </a:lnTo>
                  <a:lnTo>
                    <a:pt x="51103" y="1771915"/>
                  </a:lnTo>
                  <a:lnTo>
                    <a:pt x="60968" y="1815908"/>
                  </a:lnTo>
                  <a:lnTo>
                    <a:pt x="76813" y="1857342"/>
                  </a:lnTo>
                  <a:lnTo>
                    <a:pt x="98149" y="1895730"/>
                  </a:lnTo>
                  <a:lnTo>
                    <a:pt x="124488" y="1930583"/>
                  </a:lnTo>
                  <a:lnTo>
                    <a:pt x="155341" y="1961413"/>
                  </a:lnTo>
                  <a:lnTo>
                    <a:pt x="190221" y="1987731"/>
                  </a:lnTo>
                  <a:lnTo>
                    <a:pt x="228637" y="2009051"/>
                  </a:lnTo>
                  <a:lnTo>
                    <a:pt x="270103" y="2024884"/>
                  </a:lnTo>
                  <a:lnTo>
                    <a:pt x="314130" y="2034742"/>
                  </a:lnTo>
                  <a:lnTo>
                    <a:pt x="360228" y="2038136"/>
                  </a:lnTo>
                  <a:lnTo>
                    <a:pt x="1840524" y="2038136"/>
                  </a:lnTo>
                  <a:lnTo>
                    <a:pt x="1801271" y="2057862"/>
                  </a:lnTo>
                  <a:lnTo>
                    <a:pt x="1756858" y="2073323"/>
                  </a:lnTo>
                  <a:lnTo>
                    <a:pt x="1710042" y="2082917"/>
                  </a:lnTo>
                  <a:lnTo>
                    <a:pt x="1661257" y="2086211"/>
                  </a:lnTo>
                  <a:close/>
                </a:path>
                <a:path w="2021840" h="2086609">
                  <a:moveTo>
                    <a:pt x="1840524" y="2038136"/>
                  </a:moveTo>
                  <a:lnTo>
                    <a:pt x="1661257" y="2038136"/>
                  </a:lnTo>
                  <a:lnTo>
                    <a:pt x="1707355" y="2034742"/>
                  </a:lnTo>
                  <a:lnTo>
                    <a:pt x="1751382" y="2024884"/>
                  </a:lnTo>
                  <a:lnTo>
                    <a:pt x="1792848" y="2009051"/>
                  </a:lnTo>
                  <a:lnTo>
                    <a:pt x="1831264" y="1987731"/>
                  </a:lnTo>
                  <a:lnTo>
                    <a:pt x="1866144" y="1961413"/>
                  </a:lnTo>
                  <a:lnTo>
                    <a:pt x="1896997" y="1930583"/>
                  </a:lnTo>
                  <a:lnTo>
                    <a:pt x="1923336" y="1895730"/>
                  </a:lnTo>
                  <a:lnTo>
                    <a:pt x="1944672" y="1857342"/>
                  </a:lnTo>
                  <a:lnTo>
                    <a:pt x="1960516" y="1815908"/>
                  </a:lnTo>
                  <a:lnTo>
                    <a:pt x="1970382" y="1771914"/>
                  </a:lnTo>
                  <a:lnTo>
                    <a:pt x="1973749" y="1726255"/>
                  </a:lnTo>
                  <a:lnTo>
                    <a:pt x="1973778" y="359956"/>
                  </a:lnTo>
                  <a:lnTo>
                    <a:pt x="1970382" y="313892"/>
                  </a:lnTo>
                  <a:lnTo>
                    <a:pt x="1960516" y="269899"/>
                  </a:lnTo>
                  <a:lnTo>
                    <a:pt x="1944672" y="228464"/>
                  </a:lnTo>
                  <a:lnTo>
                    <a:pt x="1923336" y="190077"/>
                  </a:lnTo>
                  <a:lnTo>
                    <a:pt x="1896997" y="155224"/>
                  </a:lnTo>
                  <a:lnTo>
                    <a:pt x="1866144" y="124394"/>
                  </a:lnTo>
                  <a:lnTo>
                    <a:pt x="1831264" y="98075"/>
                  </a:lnTo>
                  <a:lnTo>
                    <a:pt x="1792848" y="76755"/>
                  </a:lnTo>
                  <a:lnTo>
                    <a:pt x="1751382" y="60922"/>
                  </a:lnTo>
                  <a:lnTo>
                    <a:pt x="1707355" y="51065"/>
                  </a:lnTo>
                  <a:lnTo>
                    <a:pt x="1661257" y="47670"/>
                  </a:lnTo>
                  <a:lnTo>
                    <a:pt x="1839749" y="47670"/>
                  </a:lnTo>
                  <a:lnTo>
                    <a:pt x="1881195" y="75134"/>
                  </a:lnTo>
                  <a:lnTo>
                    <a:pt x="1915812" y="105593"/>
                  </a:lnTo>
                  <a:lnTo>
                    <a:pt x="1946294" y="140184"/>
                  </a:lnTo>
                  <a:lnTo>
                    <a:pt x="1972206" y="178474"/>
                  </a:lnTo>
                  <a:lnTo>
                    <a:pt x="1993115" y="220030"/>
                  </a:lnTo>
                  <a:lnTo>
                    <a:pt x="2008587" y="264417"/>
                  </a:lnTo>
                  <a:lnTo>
                    <a:pt x="2018189" y="311204"/>
                  </a:lnTo>
                  <a:lnTo>
                    <a:pt x="2021485" y="359956"/>
                  </a:lnTo>
                  <a:lnTo>
                    <a:pt x="2021458" y="1726255"/>
                  </a:lnTo>
                  <a:lnTo>
                    <a:pt x="2018189" y="1774695"/>
                  </a:lnTo>
                  <a:lnTo>
                    <a:pt x="2008587" y="1821559"/>
                  </a:lnTo>
                  <a:lnTo>
                    <a:pt x="1993115" y="1866010"/>
                  </a:lnTo>
                  <a:lnTo>
                    <a:pt x="1972206" y="1907617"/>
                  </a:lnTo>
                  <a:lnTo>
                    <a:pt x="1946294" y="1945947"/>
                  </a:lnTo>
                  <a:lnTo>
                    <a:pt x="1915755" y="1980618"/>
                  </a:lnTo>
                  <a:lnTo>
                    <a:pt x="1881152" y="2011076"/>
                  </a:lnTo>
                  <a:lnTo>
                    <a:pt x="1842846" y="2036969"/>
                  </a:lnTo>
                  <a:lnTo>
                    <a:pt x="1840524" y="2038136"/>
                  </a:lnTo>
                  <a:close/>
                </a:path>
              </a:pathLst>
            </a:custGeom>
            <a:solidFill>
              <a:srgbClr val="FFA204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19" name="object 18">
            <a:extLst>
              <a:ext uri="{FF2B5EF4-FFF2-40B4-BE49-F238E27FC236}">
                <a16:creationId xmlns:a16="http://schemas.microsoft.com/office/drawing/2014/main" id="{DA2CBBE5-1DC6-B200-5B54-CDC5081F0783}"/>
              </a:ext>
            </a:extLst>
          </p:cNvPr>
          <p:cNvGrpSpPr/>
          <p:nvPr/>
        </p:nvGrpSpPr>
        <p:grpSpPr>
          <a:xfrm>
            <a:off x="3956050" y="7712075"/>
            <a:ext cx="2971799" cy="2920313"/>
            <a:chOff x="5656534" y="5381625"/>
            <a:chExt cx="2021839" cy="2086610"/>
          </a:xfrm>
        </p:grpSpPr>
        <p:pic>
          <p:nvPicPr>
            <p:cNvPr id="20" name="object 19">
              <a:extLst>
                <a:ext uri="{FF2B5EF4-FFF2-40B4-BE49-F238E27FC236}">
                  <a16:creationId xmlns:a16="http://schemas.microsoft.com/office/drawing/2014/main" id="{6881BAF4-034F-480A-816F-469B6DBCD0DB}"/>
                </a:ext>
              </a:extLst>
            </p:cNvPr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5680370" y="5405478"/>
              <a:ext cx="1973006" cy="2040120"/>
            </a:xfrm>
            <a:prstGeom prst="rect">
              <a:avLst/>
            </a:prstGeom>
          </p:spPr>
        </p:pic>
        <p:sp>
          <p:nvSpPr>
            <p:cNvPr id="21" name="object 20">
              <a:extLst>
                <a:ext uri="{FF2B5EF4-FFF2-40B4-BE49-F238E27FC236}">
                  <a16:creationId xmlns:a16="http://schemas.microsoft.com/office/drawing/2014/main" id="{DD3DA556-74EE-DC3A-4A93-169FF5031B4C}"/>
                </a:ext>
              </a:extLst>
            </p:cNvPr>
            <p:cNvSpPr/>
            <p:nvPr/>
          </p:nvSpPr>
          <p:spPr>
            <a:xfrm>
              <a:off x="5656534" y="5381625"/>
              <a:ext cx="2021839" cy="2086610"/>
            </a:xfrm>
            <a:custGeom>
              <a:avLst/>
              <a:gdLst/>
              <a:ahLst/>
              <a:cxnLst/>
              <a:rect l="l" t="t" r="r" b="b"/>
              <a:pathLst>
                <a:path w="2021840" h="2086609">
                  <a:moveTo>
                    <a:pt x="1661257" y="2086211"/>
                  </a:moveTo>
                  <a:lnTo>
                    <a:pt x="360228" y="2086211"/>
                  </a:lnTo>
                  <a:lnTo>
                    <a:pt x="311438" y="2082916"/>
                  </a:lnTo>
                  <a:lnTo>
                    <a:pt x="264612" y="2073321"/>
                  </a:lnTo>
                  <a:lnTo>
                    <a:pt x="220184" y="2057856"/>
                  </a:lnTo>
                  <a:lnTo>
                    <a:pt x="178587" y="2036954"/>
                  </a:lnTo>
                  <a:lnTo>
                    <a:pt x="140257" y="2011047"/>
                  </a:lnTo>
                  <a:lnTo>
                    <a:pt x="105628" y="1980567"/>
                  </a:lnTo>
                  <a:lnTo>
                    <a:pt x="75137" y="1945947"/>
                  </a:lnTo>
                  <a:lnTo>
                    <a:pt x="49279" y="1907737"/>
                  </a:lnTo>
                  <a:lnTo>
                    <a:pt x="28370" y="1866181"/>
                  </a:lnTo>
                  <a:lnTo>
                    <a:pt x="12898" y="1821793"/>
                  </a:lnTo>
                  <a:lnTo>
                    <a:pt x="3296" y="1775006"/>
                  </a:lnTo>
                  <a:lnTo>
                    <a:pt x="0" y="1726255"/>
                  </a:lnTo>
                  <a:lnTo>
                    <a:pt x="0" y="359956"/>
                  </a:lnTo>
                  <a:lnTo>
                    <a:pt x="3296" y="311204"/>
                  </a:lnTo>
                  <a:lnTo>
                    <a:pt x="12898" y="264417"/>
                  </a:lnTo>
                  <a:lnTo>
                    <a:pt x="28370" y="220030"/>
                  </a:lnTo>
                  <a:lnTo>
                    <a:pt x="49279" y="178474"/>
                  </a:lnTo>
                  <a:lnTo>
                    <a:pt x="75191" y="140184"/>
                  </a:lnTo>
                  <a:lnTo>
                    <a:pt x="105673" y="105593"/>
                  </a:lnTo>
                  <a:lnTo>
                    <a:pt x="140290" y="75134"/>
                  </a:lnTo>
                  <a:lnTo>
                    <a:pt x="178609" y="49242"/>
                  </a:lnTo>
                  <a:lnTo>
                    <a:pt x="220196" y="28348"/>
                  </a:lnTo>
                  <a:lnTo>
                    <a:pt x="264618" y="12888"/>
                  </a:lnTo>
                  <a:lnTo>
                    <a:pt x="311440" y="3294"/>
                  </a:lnTo>
                  <a:lnTo>
                    <a:pt x="360228" y="0"/>
                  </a:lnTo>
                  <a:lnTo>
                    <a:pt x="1661257" y="0"/>
                  </a:lnTo>
                  <a:lnTo>
                    <a:pt x="1710045" y="3294"/>
                  </a:lnTo>
                  <a:lnTo>
                    <a:pt x="1756867" y="12888"/>
                  </a:lnTo>
                  <a:lnTo>
                    <a:pt x="1801289" y="28348"/>
                  </a:lnTo>
                  <a:lnTo>
                    <a:pt x="1839749" y="47670"/>
                  </a:lnTo>
                  <a:lnTo>
                    <a:pt x="360228" y="47670"/>
                  </a:lnTo>
                  <a:lnTo>
                    <a:pt x="314130" y="51065"/>
                  </a:lnTo>
                  <a:lnTo>
                    <a:pt x="270103" y="60922"/>
                  </a:lnTo>
                  <a:lnTo>
                    <a:pt x="228637" y="76755"/>
                  </a:lnTo>
                  <a:lnTo>
                    <a:pt x="190221" y="98075"/>
                  </a:lnTo>
                  <a:lnTo>
                    <a:pt x="155341" y="124394"/>
                  </a:lnTo>
                  <a:lnTo>
                    <a:pt x="124488" y="155224"/>
                  </a:lnTo>
                  <a:lnTo>
                    <a:pt x="98149" y="190077"/>
                  </a:lnTo>
                  <a:lnTo>
                    <a:pt x="76813" y="228464"/>
                  </a:lnTo>
                  <a:lnTo>
                    <a:pt x="60968" y="269899"/>
                  </a:lnTo>
                  <a:lnTo>
                    <a:pt x="51103" y="313892"/>
                  </a:lnTo>
                  <a:lnTo>
                    <a:pt x="47707" y="359956"/>
                  </a:lnTo>
                  <a:lnTo>
                    <a:pt x="47736" y="1726255"/>
                  </a:lnTo>
                  <a:lnTo>
                    <a:pt x="51103" y="1771915"/>
                  </a:lnTo>
                  <a:lnTo>
                    <a:pt x="60968" y="1815908"/>
                  </a:lnTo>
                  <a:lnTo>
                    <a:pt x="76813" y="1857342"/>
                  </a:lnTo>
                  <a:lnTo>
                    <a:pt x="98149" y="1895730"/>
                  </a:lnTo>
                  <a:lnTo>
                    <a:pt x="124488" y="1930583"/>
                  </a:lnTo>
                  <a:lnTo>
                    <a:pt x="155341" y="1961413"/>
                  </a:lnTo>
                  <a:lnTo>
                    <a:pt x="190221" y="1987731"/>
                  </a:lnTo>
                  <a:lnTo>
                    <a:pt x="228637" y="2009051"/>
                  </a:lnTo>
                  <a:lnTo>
                    <a:pt x="270103" y="2024884"/>
                  </a:lnTo>
                  <a:lnTo>
                    <a:pt x="314130" y="2034742"/>
                  </a:lnTo>
                  <a:lnTo>
                    <a:pt x="360228" y="2038136"/>
                  </a:lnTo>
                  <a:lnTo>
                    <a:pt x="1840524" y="2038136"/>
                  </a:lnTo>
                  <a:lnTo>
                    <a:pt x="1801271" y="2057862"/>
                  </a:lnTo>
                  <a:lnTo>
                    <a:pt x="1756858" y="2073323"/>
                  </a:lnTo>
                  <a:lnTo>
                    <a:pt x="1710042" y="2082917"/>
                  </a:lnTo>
                  <a:lnTo>
                    <a:pt x="1661257" y="2086211"/>
                  </a:lnTo>
                  <a:close/>
                </a:path>
                <a:path w="2021840" h="2086609">
                  <a:moveTo>
                    <a:pt x="1840524" y="2038136"/>
                  </a:moveTo>
                  <a:lnTo>
                    <a:pt x="1661257" y="2038136"/>
                  </a:lnTo>
                  <a:lnTo>
                    <a:pt x="1707355" y="2034742"/>
                  </a:lnTo>
                  <a:lnTo>
                    <a:pt x="1751382" y="2024884"/>
                  </a:lnTo>
                  <a:lnTo>
                    <a:pt x="1792848" y="2009051"/>
                  </a:lnTo>
                  <a:lnTo>
                    <a:pt x="1831264" y="1987731"/>
                  </a:lnTo>
                  <a:lnTo>
                    <a:pt x="1866144" y="1961413"/>
                  </a:lnTo>
                  <a:lnTo>
                    <a:pt x="1896997" y="1930583"/>
                  </a:lnTo>
                  <a:lnTo>
                    <a:pt x="1923336" y="1895730"/>
                  </a:lnTo>
                  <a:lnTo>
                    <a:pt x="1944672" y="1857342"/>
                  </a:lnTo>
                  <a:lnTo>
                    <a:pt x="1960516" y="1815908"/>
                  </a:lnTo>
                  <a:lnTo>
                    <a:pt x="1970382" y="1771914"/>
                  </a:lnTo>
                  <a:lnTo>
                    <a:pt x="1973749" y="1726255"/>
                  </a:lnTo>
                  <a:lnTo>
                    <a:pt x="1973778" y="359956"/>
                  </a:lnTo>
                  <a:lnTo>
                    <a:pt x="1970382" y="313892"/>
                  </a:lnTo>
                  <a:lnTo>
                    <a:pt x="1960516" y="269899"/>
                  </a:lnTo>
                  <a:lnTo>
                    <a:pt x="1944672" y="228464"/>
                  </a:lnTo>
                  <a:lnTo>
                    <a:pt x="1923336" y="190077"/>
                  </a:lnTo>
                  <a:lnTo>
                    <a:pt x="1896997" y="155224"/>
                  </a:lnTo>
                  <a:lnTo>
                    <a:pt x="1866144" y="124394"/>
                  </a:lnTo>
                  <a:lnTo>
                    <a:pt x="1831264" y="98075"/>
                  </a:lnTo>
                  <a:lnTo>
                    <a:pt x="1792848" y="76755"/>
                  </a:lnTo>
                  <a:lnTo>
                    <a:pt x="1751382" y="60922"/>
                  </a:lnTo>
                  <a:lnTo>
                    <a:pt x="1707355" y="51065"/>
                  </a:lnTo>
                  <a:lnTo>
                    <a:pt x="1661257" y="47670"/>
                  </a:lnTo>
                  <a:lnTo>
                    <a:pt x="1839749" y="47670"/>
                  </a:lnTo>
                  <a:lnTo>
                    <a:pt x="1881195" y="75134"/>
                  </a:lnTo>
                  <a:lnTo>
                    <a:pt x="1915812" y="105593"/>
                  </a:lnTo>
                  <a:lnTo>
                    <a:pt x="1946294" y="140184"/>
                  </a:lnTo>
                  <a:lnTo>
                    <a:pt x="1972206" y="178474"/>
                  </a:lnTo>
                  <a:lnTo>
                    <a:pt x="1993115" y="220030"/>
                  </a:lnTo>
                  <a:lnTo>
                    <a:pt x="2008587" y="264417"/>
                  </a:lnTo>
                  <a:lnTo>
                    <a:pt x="2018189" y="311204"/>
                  </a:lnTo>
                  <a:lnTo>
                    <a:pt x="2021485" y="359956"/>
                  </a:lnTo>
                  <a:lnTo>
                    <a:pt x="2021458" y="1726255"/>
                  </a:lnTo>
                  <a:lnTo>
                    <a:pt x="2018189" y="1774695"/>
                  </a:lnTo>
                  <a:lnTo>
                    <a:pt x="2008587" y="1821559"/>
                  </a:lnTo>
                  <a:lnTo>
                    <a:pt x="1993115" y="1866010"/>
                  </a:lnTo>
                  <a:lnTo>
                    <a:pt x="1972206" y="1907617"/>
                  </a:lnTo>
                  <a:lnTo>
                    <a:pt x="1946294" y="1945947"/>
                  </a:lnTo>
                  <a:lnTo>
                    <a:pt x="1915755" y="1980618"/>
                  </a:lnTo>
                  <a:lnTo>
                    <a:pt x="1881152" y="2011076"/>
                  </a:lnTo>
                  <a:lnTo>
                    <a:pt x="1842846" y="2036969"/>
                  </a:lnTo>
                  <a:lnTo>
                    <a:pt x="1840524" y="2038136"/>
                  </a:lnTo>
                  <a:close/>
                </a:path>
              </a:pathLst>
            </a:custGeom>
            <a:solidFill>
              <a:srgbClr val="FFA204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22" name="object 3">
            <a:extLst>
              <a:ext uri="{FF2B5EF4-FFF2-40B4-BE49-F238E27FC236}">
                <a16:creationId xmlns:a16="http://schemas.microsoft.com/office/drawing/2014/main" id="{60C27F33-233B-A6FC-8A4C-87264E9B5B50}"/>
              </a:ext>
            </a:extLst>
          </p:cNvPr>
          <p:cNvGrpSpPr/>
          <p:nvPr/>
        </p:nvGrpSpPr>
        <p:grpSpPr>
          <a:xfrm>
            <a:off x="10593939" y="7669136"/>
            <a:ext cx="2971798" cy="2920313"/>
            <a:chOff x="8126569" y="731571"/>
            <a:chExt cx="2021839" cy="2086610"/>
          </a:xfrm>
        </p:grpSpPr>
        <p:pic>
          <p:nvPicPr>
            <p:cNvPr id="23" name="object 4">
              <a:extLst>
                <a:ext uri="{FF2B5EF4-FFF2-40B4-BE49-F238E27FC236}">
                  <a16:creationId xmlns:a16="http://schemas.microsoft.com/office/drawing/2014/main" id="{BBA996BC-4219-9428-50ED-7288AF926199}"/>
                </a:ext>
              </a:extLst>
            </p:cNvPr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8150404" y="755425"/>
              <a:ext cx="1973814" cy="2040120"/>
            </a:xfrm>
            <a:prstGeom prst="rect">
              <a:avLst/>
            </a:prstGeom>
          </p:spPr>
        </p:pic>
        <p:sp>
          <p:nvSpPr>
            <p:cNvPr id="24" name="object 5">
              <a:extLst>
                <a:ext uri="{FF2B5EF4-FFF2-40B4-BE49-F238E27FC236}">
                  <a16:creationId xmlns:a16="http://schemas.microsoft.com/office/drawing/2014/main" id="{E7C1597A-9914-B2D7-6641-B43E9BC2D983}"/>
                </a:ext>
              </a:extLst>
            </p:cNvPr>
            <p:cNvSpPr/>
            <p:nvPr/>
          </p:nvSpPr>
          <p:spPr>
            <a:xfrm>
              <a:off x="8126569" y="731571"/>
              <a:ext cx="2021839" cy="2086610"/>
            </a:xfrm>
            <a:custGeom>
              <a:avLst/>
              <a:gdLst/>
              <a:ahLst/>
              <a:cxnLst/>
              <a:rect l="l" t="t" r="r" b="b"/>
              <a:pathLst>
                <a:path w="2021840" h="2086610">
                  <a:moveTo>
                    <a:pt x="1661257" y="2086211"/>
                  </a:moveTo>
                  <a:lnTo>
                    <a:pt x="360228" y="2086211"/>
                  </a:lnTo>
                  <a:lnTo>
                    <a:pt x="311438" y="2082916"/>
                  </a:lnTo>
                  <a:lnTo>
                    <a:pt x="264612" y="2073321"/>
                  </a:lnTo>
                  <a:lnTo>
                    <a:pt x="220184" y="2057856"/>
                  </a:lnTo>
                  <a:lnTo>
                    <a:pt x="178587" y="2036954"/>
                  </a:lnTo>
                  <a:lnTo>
                    <a:pt x="140257" y="2011047"/>
                  </a:lnTo>
                  <a:lnTo>
                    <a:pt x="105628" y="1980567"/>
                  </a:lnTo>
                  <a:lnTo>
                    <a:pt x="75137" y="1945947"/>
                  </a:lnTo>
                  <a:lnTo>
                    <a:pt x="49279" y="1907737"/>
                  </a:lnTo>
                  <a:lnTo>
                    <a:pt x="28370" y="1866181"/>
                  </a:lnTo>
                  <a:lnTo>
                    <a:pt x="12898" y="1821793"/>
                  </a:lnTo>
                  <a:lnTo>
                    <a:pt x="3296" y="1775006"/>
                  </a:lnTo>
                  <a:lnTo>
                    <a:pt x="0" y="1726255"/>
                  </a:lnTo>
                  <a:lnTo>
                    <a:pt x="0" y="359956"/>
                  </a:lnTo>
                  <a:lnTo>
                    <a:pt x="3296" y="311204"/>
                  </a:lnTo>
                  <a:lnTo>
                    <a:pt x="12898" y="264417"/>
                  </a:lnTo>
                  <a:lnTo>
                    <a:pt x="28370" y="220030"/>
                  </a:lnTo>
                  <a:lnTo>
                    <a:pt x="49279" y="178474"/>
                  </a:lnTo>
                  <a:lnTo>
                    <a:pt x="75191" y="140184"/>
                  </a:lnTo>
                  <a:lnTo>
                    <a:pt x="105673" y="105593"/>
                  </a:lnTo>
                  <a:lnTo>
                    <a:pt x="140290" y="75134"/>
                  </a:lnTo>
                  <a:lnTo>
                    <a:pt x="178609" y="49242"/>
                  </a:lnTo>
                  <a:lnTo>
                    <a:pt x="220196" y="28348"/>
                  </a:lnTo>
                  <a:lnTo>
                    <a:pt x="264618" y="12888"/>
                  </a:lnTo>
                  <a:lnTo>
                    <a:pt x="311440" y="3294"/>
                  </a:lnTo>
                  <a:lnTo>
                    <a:pt x="360228" y="0"/>
                  </a:lnTo>
                  <a:lnTo>
                    <a:pt x="1661257" y="0"/>
                  </a:lnTo>
                  <a:lnTo>
                    <a:pt x="1710045" y="3294"/>
                  </a:lnTo>
                  <a:lnTo>
                    <a:pt x="1756867" y="12888"/>
                  </a:lnTo>
                  <a:lnTo>
                    <a:pt x="1801289" y="28348"/>
                  </a:lnTo>
                  <a:lnTo>
                    <a:pt x="1839749" y="47670"/>
                  </a:lnTo>
                  <a:lnTo>
                    <a:pt x="360228" y="47670"/>
                  </a:lnTo>
                  <a:lnTo>
                    <a:pt x="314130" y="51065"/>
                  </a:lnTo>
                  <a:lnTo>
                    <a:pt x="270103" y="60922"/>
                  </a:lnTo>
                  <a:lnTo>
                    <a:pt x="228637" y="76755"/>
                  </a:lnTo>
                  <a:lnTo>
                    <a:pt x="190221" y="98075"/>
                  </a:lnTo>
                  <a:lnTo>
                    <a:pt x="155341" y="124394"/>
                  </a:lnTo>
                  <a:lnTo>
                    <a:pt x="124488" y="155224"/>
                  </a:lnTo>
                  <a:lnTo>
                    <a:pt x="98149" y="190077"/>
                  </a:lnTo>
                  <a:lnTo>
                    <a:pt x="76813" y="228464"/>
                  </a:lnTo>
                  <a:lnTo>
                    <a:pt x="60968" y="269899"/>
                  </a:lnTo>
                  <a:lnTo>
                    <a:pt x="51103" y="313892"/>
                  </a:lnTo>
                  <a:lnTo>
                    <a:pt x="47707" y="359956"/>
                  </a:lnTo>
                  <a:lnTo>
                    <a:pt x="47736" y="1726255"/>
                  </a:lnTo>
                  <a:lnTo>
                    <a:pt x="51103" y="1771915"/>
                  </a:lnTo>
                  <a:lnTo>
                    <a:pt x="60968" y="1815908"/>
                  </a:lnTo>
                  <a:lnTo>
                    <a:pt x="76813" y="1857342"/>
                  </a:lnTo>
                  <a:lnTo>
                    <a:pt x="98149" y="1895730"/>
                  </a:lnTo>
                  <a:lnTo>
                    <a:pt x="124488" y="1930583"/>
                  </a:lnTo>
                  <a:lnTo>
                    <a:pt x="155341" y="1961413"/>
                  </a:lnTo>
                  <a:lnTo>
                    <a:pt x="190221" y="1987731"/>
                  </a:lnTo>
                  <a:lnTo>
                    <a:pt x="228637" y="2009051"/>
                  </a:lnTo>
                  <a:lnTo>
                    <a:pt x="270103" y="2024884"/>
                  </a:lnTo>
                  <a:lnTo>
                    <a:pt x="314130" y="2034742"/>
                  </a:lnTo>
                  <a:lnTo>
                    <a:pt x="360228" y="2038136"/>
                  </a:lnTo>
                  <a:lnTo>
                    <a:pt x="1840524" y="2038136"/>
                  </a:lnTo>
                  <a:lnTo>
                    <a:pt x="1801271" y="2057862"/>
                  </a:lnTo>
                  <a:lnTo>
                    <a:pt x="1756858" y="2073323"/>
                  </a:lnTo>
                  <a:lnTo>
                    <a:pt x="1710042" y="2082917"/>
                  </a:lnTo>
                  <a:lnTo>
                    <a:pt x="1661257" y="2086211"/>
                  </a:lnTo>
                  <a:close/>
                </a:path>
                <a:path w="2021840" h="2086610">
                  <a:moveTo>
                    <a:pt x="1840524" y="2038136"/>
                  </a:moveTo>
                  <a:lnTo>
                    <a:pt x="1661257" y="2038136"/>
                  </a:lnTo>
                  <a:lnTo>
                    <a:pt x="1707355" y="2034742"/>
                  </a:lnTo>
                  <a:lnTo>
                    <a:pt x="1751382" y="2024884"/>
                  </a:lnTo>
                  <a:lnTo>
                    <a:pt x="1792848" y="2009051"/>
                  </a:lnTo>
                  <a:lnTo>
                    <a:pt x="1831264" y="1987731"/>
                  </a:lnTo>
                  <a:lnTo>
                    <a:pt x="1866144" y="1961413"/>
                  </a:lnTo>
                  <a:lnTo>
                    <a:pt x="1896997" y="1930583"/>
                  </a:lnTo>
                  <a:lnTo>
                    <a:pt x="1923336" y="1895730"/>
                  </a:lnTo>
                  <a:lnTo>
                    <a:pt x="1944672" y="1857342"/>
                  </a:lnTo>
                  <a:lnTo>
                    <a:pt x="1960516" y="1815908"/>
                  </a:lnTo>
                  <a:lnTo>
                    <a:pt x="1970382" y="1771914"/>
                  </a:lnTo>
                  <a:lnTo>
                    <a:pt x="1973749" y="1726255"/>
                  </a:lnTo>
                  <a:lnTo>
                    <a:pt x="1973778" y="359956"/>
                  </a:lnTo>
                  <a:lnTo>
                    <a:pt x="1970382" y="313892"/>
                  </a:lnTo>
                  <a:lnTo>
                    <a:pt x="1960516" y="269899"/>
                  </a:lnTo>
                  <a:lnTo>
                    <a:pt x="1944672" y="228464"/>
                  </a:lnTo>
                  <a:lnTo>
                    <a:pt x="1923336" y="190077"/>
                  </a:lnTo>
                  <a:lnTo>
                    <a:pt x="1896997" y="155224"/>
                  </a:lnTo>
                  <a:lnTo>
                    <a:pt x="1866144" y="124394"/>
                  </a:lnTo>
                  <a:lnTo>
                    <a:pt x="1831264" y="98075"/>
                  </a:lnTo>
                  <a:lnTo>
                    <a:pt x="1792848" y="76755"/>
                  </a:lnTo>
                  <a:lnTo>
                    <a:pt x="1751382" y="60922"/>
                  </a:lnTo>
                  <a:lnTo>
                    <a:pt x="1707355" y="51065"/>
                  </a:lnTo>
                  <a:lnTo>
                    <a:pt x="1661257" y="47670"/>
                  </a:lnTo>
                  <a:lnTo>
                    <a:pt x="1839749" y="47670"/>
                  </a:lnTo>
                  <a:lnTo>
                    <a:pt x="1881195" y="75134"/>
                  </a:lnTo>
                  <a:lnTo>
                    <a:pt x="1915812" y="105593"/>
                  </a:lnTo>
                  <a:lnTo>
                    <a:pt x="1946294" y="140184"/>
                  </a:lnTo>
                  <a:lnTo>
                    <a:pt x="1972206" y="178474"/>
                  </a:lnTo>
                  <a:lnTo>
                    <a:pt x="1993115" y="220030"/>
                  </a:lnTo>
                  <a:lnTo>
                    <a:pt x="2008587" y="264417"/>
                  </a:lnTo>
                  <a:lnTo>
                    <a:pt x="2018189" y="311204"/>
                  </a:lnTo>
                  <a:lnTo>
                    <a:pt x="2021485" y="359956"/>
                  </a:lnTo>
                  <a:lnTo>
                    <a:pt x="2021458" y="1726255"/>
                  </a:lnTo>
                  <a:lnTo>
                    <a:pt x="2018189" y="1774695"/>
                  </a:lnTo>
                  <a:lnTo>
                    <a:pt x="2008587" y="1821559"/>
                  </a:lnTo>
                  <a:lnTo>
                    <a:pt x="1993115" y="1866010"/>
                  </a:lnTo>
                  <a:lnTo>
                    <a:pt x="1972206" y="1907617"/>
                  </a:lnTo>
                  <a:lnTo>
                    <a:pt x="1946294" y="1945947"/>
                  </a:lnTo>
                  <a:lnTo>
                    <a:pt x="1915755" y="1980618"/>
                  </a:lnTo>
                  <a:lnTo>
                    <a:pt x="1881152" y="2011076"/>
                  </a:lnTo>
                  <a:lnTo>
                    <a:pt x="1842846" y="2036969"/>
                  </a:lnTo>
                  <a:lnTo>
                    <a:pt x="1840524" y="2038136"/>
                  </a:lnTo>
                  <a:close/>
                </a:path>
              </a:pathLst>
            </a:custGeom>
            <a:solidFill>
              <a:srgbClr val="FFA204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25" name="object 33">
            <a:extLst>
              <a:ext uri="{FF2B5EF4-FFF2-40B4-BE49-F238E27FC236}">
                <a16:creationId xmlns:a16="http://schemas.microsoft.com/office/drawing/2014/main" id="{AD3B7502-6B7F-30E3-6AB1-7BB39F135B90}"/>
              </a:ext>
            </a:extLst>
          </p:cNvPr>
          <p:cNvGrpSpPr/>
          <p:nvPr/>
        </p:nvGrpSpPr>
        <p:grpSpPr>
          <a:xfrm>
            <a:off x="7313791" y="7751928"/>
            <a:ext cx="2826496" cy="2847593"/>
            <a:chOff x="15534161" y="3055671"/>
            <a:chExt cx="2021839" cy="2086610"/>
          </a:xfrm>
        </p:grpSpPr>
        <p:pic>
          <p:nvPicPr>
            <p:cNvPr id="26" name="object 34">
              <a:extLst>
                <a:ext uri="{FF2B5EF4-FFF2-40B4-BE49-F238E27FC236}">
                  <a16:creationId xmlns:a16="http://schemas.microsoft.com/office/drawing/2014/main" id="{C5DFD13B-EEA0-B843-1627-5609AFCB53D1}"/>
                </a:ext>
              </a:extLst>
            </p:cNvPr>
            <p:cNvPicPr/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15557998" y="3079525"/>
              <a:ext cx="1973005" cy="2040120"/>
            </a:xfrm>
            <a:prstGeom prst="rect">
              <a:avLst/>
            </a:prstGeom>
          </p:spPr>
        </p:pic>
        <p:sp>
          <p:nvSpPr>
            <p:cNvPr id="27" name="object 35">
              <a:extLst>
                <a:ext uri="{FF2B5EF4-FFF2-40B4-BE49-F238E27FC236}">
                  <a16:creationId xmlns:a16="http://schemas.microsoft.com/office/drawing/2014/main" id="{FD84EFEE-A502-7013-695D-84F3D09B1744}"/>
                </a:ext>
              </a:extLst>
            </p:cNvPr>
            <p:cNvSpPr/>
            <p:nvPr/>
          </p:nvSpPr>
          <p:spPr>
            <a:xfrm>
              <a:off x="15534161" y="3055671"/>
              <a:ext cx="2021839" cy="2086610"/>
            </a:xfrm>
            <a:custGeom>
              <a:avLst/>
              <a:gdLst/>
              <a:ahLst/>
              <a:cxnLst/>
              <a:rect l="l" t="t" r="r" b="b"/>
              <a:pathLst>
                <a:path w="2021840" h="2086610">
                  <a:moveTo>
                    <a:pt x="1661257" y="2086211"/>
                  </a:moveTo>
                  <a:lnTo>
                    <a:pt x="360228" y="2086211"/>
                  </a:lnTo>
                  <a:lnTo>
                    <a:pt x="311438" y="2082916"/>
                  </a:lnTo>
                  <a:lnTo>
                    <a:pt x="264612" y="2073321"/>
                  </a:lnTo>
                  <a:lnTo>
                    <a:pt x="220184" y="2057856"/>
                  </a:lnTo>
                  <a:lnTo>
                    <a:pt x="178587" y="2036954"/>
                  </a:lnTo>
                  <a:lnTo>
                    <a:pt x="140257" y="2011047"/>
                  </a:lnTo>
                  <a:lnTo>
                    <a:pt x="105628" y="1980567"/>
                  </a:lnTo>
                  <a:lnTo>
                    <a:pt x="75137" y="1945947"/>
                  </a:lnTo>
                  <a:lnTo>
                    <a:pt x="49279" y="1907737"/>
                  </a:lnTo>
                  <a:lnTo>
                    <a:pt x="28370" y="1866181"/>
                  </a:lnTo>
                  <a:lnTo>
                    <a:pt x="12898" y="1821793"/>
                  </a:lnTo>
                  <a:lnTo>
                    <a:pt x="3296" y="1775006"/>
                  </a:lnTo>
                  <a:lnTo>
                    <a:pt x="0" y="1726255"/>
                  </a:lnTo>
                  <a:lnTo>
                    <a:pt x="0" y="359956"/>
                  </a:lnTo>
                  <a:lnTo>
                    <a:pt x="3296" y="311204"/>
                  </a:lnTo>
                  <a:lnTo>
                    <a:pt x="12898" y="264417"/>
                  </a:lnTo>
                  <a:lnTo>
                    <a:pt x="28370" y="220030"/>
                  </a:lnTo>
                  <a:lnTo>
                    <a:pt x="49279" y="178474"/>
                  </a:lnTo>
                  <a:lnTo>
                    <a:pt x="75191" y="140184"/>
                  </a:lnTo>
                  <a:lnTo>
                    <a:pt x="105673" y="105593"/>
                  </a:lnTo>
                  <a:lnTo>
                    <a:pt x="140290" y="75134"/>
                  </a:lnTo>
                  <a:lnTo>
                    <a:pt x="178609" y="49242"/>
                  </a:lnTo>
                  <a:lnTo>
                    <a:pt x="220196" y="28348"/>
                  </a:lnTo>
                  <a:lnTo>
                    <a:pt x="264618" y="12888"/>
                  </a:lnTo>
                  <a:lnTo>
                    <a:pt x="311440" y="3294"/>
                  </a:lnTo>
                  <a:lnTo>
                    <a:pt x="360228" y="0"/>
                  </a:lnTo>
                  <a:lnTo>
                    <a:pt x="1661257" y="0"/>
                  </a:lnTo>
                  <a:lnTo>
                    <a:pt x="1710045" y="3294"/>
                  </a:lnTo>
                  <a:lnTo>
                    <a:pt x="1756867" y="12888"/>
                  </a:lnTo>
                  <a:lnTo>
                    <a:pt x="1801289" y="28348"/>
                  </a:lnTo>
                  <a:lnTo>
                    <a:pt x="1839749" y="47670"/>
                  </a:lnTo>
                  <a:lnTo>
                    <a:pt x="360228" y="47670"/>
                  </a:lnTo>
                  <a:lnTo>
                    <a:pt x="314130" y="51065"/>
                  </a:lnTo>
                  <a:lnTo>
                    <a:pt x="270103" y="60922"/>
                  </a:lnTo>
                  <a:lnTo>
                    <a:pt x="228637" y="76755"/>
                  </a:lnTo>
                  <a:lnTo>
                    <a:pt x="190221" y="98075"/>
                  </a:lnTo>
                  <a:lnTo>
                    <a:pt x="155341" y="124394"/>
                  </a:lnTo>
                  <a:lnTo>
                    <a:pt x="124488" y="155224"/>
                  </a:lnTo>
                  <a:lnTo>
                    <a:pt x="98149" y="190077"/>
                  </a:lnTo>
                  <a:lnTo>
                    <a:pt x="76813" y="228464"/>
                  </a:lnTo>
                  <a:lnTo>
                    <a:pt x="60968" y="269899"/>
                  </a:lnTo>
                  <a:lnTo>
                    <a:pt x="51103" y="313892"/>
                  </a:lnTo>
                  <a:lnTo>
                    <a:pt x="47707" y="359956"/>
                  </a:lnTo>
                  <a:lnTo>
                    <a:pt x="47736" y="1726255"/>
                  </a:lnTo>
                  <a:lnTo>
                    <a:pt x="51103" y="1771915"/>
                  </a:lnTo>
                  <a:lnTo>
                    <a:pt x="60968" y="1815908"/>
                  </a:lnTo>
                  <a:lnTo>
                    <a:pt x="76813" y="1857342"/>
                  </a:lnTo>
                  <a:lnTo>
                    <a:pt x="98149" y="1895730"/>
                  </a:lnTo>
                  <a:lnTo>
                    <a:pt x="124488" y="1930583"/>
                  </a:lnTo>
                  <a:lnTo>
                    <a:pt x="155341" y="1961413"/>
                  </a:lnTo>
                  <a:lnTo>
                    <a:pt x="190221" y="1987731"/>
                  </a:lnTo>
                  <a:lnTo>
                    <a:pt x="228637" y="2009051"/>
                  </a:lnTo>
                  <a:lnTo>
                    <a:pt x="270103" y="2024884"/>
                  </a:lnTo>
                  <a:lnTo>
                    <a:pt x="314130" y="2034742"/>
                  </a:lnTo>
                  <a:lnTo>
                    <a:pt x="360228" y="2038136"/>
                  </a:lnTo>
                  <a:lnTo>
                    <a:pt x="1840524" y="2038136"/>
                  </a:lnTo>
                  <a:lnTo>
                    <a:pt x="1801271" y="2057862"/>
                  </a:lnTo>
                  <a:lnTo>
                    <a:pt x="1756858" y="2073323"/>
                  </a:lnTo>
                  <a:lnTo>
                    <a:pt x="1710042" y="2082917"/>
                  </a:lnTo>
                  <a:lnTo>
                    <a:pt x="1661257" y="2086211"/>
                  </a:lnTo>
                  <a:close/>
                </a:path>
                <a:path w="2021840" h="2086610">
                  <a:moveTo>
                    <a:pt x="1840524" y="2038136"/>
                  </a:moveTo>
                  <a:lnTo>
                    <a:pt x="1661257" y="2038136"/>
                  </a:lnTo>
                  <a:lnTo>
                    <a:pt x="1707355" y="2034742"/>
                  </a:lnTo>
                  <a:lnTo>
                    <a:pt x="1751382" y="2024884"/>
                  </a:lnTo>
                  <a:lnTo>
                    <a:pt x="1792848" y="2009051"/>
                  </a:lnTo>
                  <a:lnTo>
                    <a:pt x="1831264" y="1987731"/>
                  </a:lnTo>
                  <a:lnTo>
                    <a:pt x="1866144" y="1961413"/>
                  </a:lnTo>
                  <a:lnTo>
                    <a:pt x="1896997" y="1930583"/>
                  </a:lnTo>
                  <a:lnTo>
                    <a:pt x="1923336" y="1895730"/>
                  </a:lnTo>
                  <a:lnTo>
                    <a:pt x="1944672" y="1857342"/>
                  </a:lnTo>
                  <a:lnTo>
                    <a:pt x="1960516" y="1815908"/>
                  </a:lnTo>
                  <a:lnTo>
                    <a:pt x="1970382" y="1771914"/>
                  </a:lnTo>
                  <a:lnTo>
                    <a:pt x="1973749" y="1726255"/>
                  </a:lnTo>
                  <a:lnTo>
                    <a:pt x="1973778" y="359956"/>
                  </a:lnTo>
                  <a:lnTo>
                    <a:pt x="1970382" y="313892"/>
                  </a:lnTo>
                  <a:lnTo>
                    <a:pt x="1960516" y="269899"/>
                  </a:lnTo>
                  <a:lnTo>
                    <a:pt x="1944672" y="228464"/>
                  </a:lnTo>
                  <a:lnTo>
                    <a:pt x="1923336" y="190077"/>
                  </a:lnTo>
                  <a:lnTo>
                    <a:pt x="1896997" y="155224"/>
                  </a:lnTo>
                  <a:lnTo>
                    <a:pt x="1866144" y="124394"/>
                  </a:lnTo>
                  <a:lnTo>
                    <a:pt x="1831264" y="98075"/>
                  </a:lnTo>
                  <a:lnTo>
                    <a:pt x="1792848" y="76755"/>
                  </a:lnTo>
                  <a:lnTo>
                    <a:pt x="1751382" y="60922"/>
                  </a:lnTo>
                  <a:lnTo>
                    <a:pt x="1707355" y="51065"/>
                  </a:lnTo>
                  <a:lnTo>
                    <a:pt x="1661257" y="47670"/>
                  </a:lnTo>
                  <a:lnTo>
                    <a:pt x="1839749" y="47670"/>
                  </a:lnTo>
                  <a:lnTo>
                    <a:pt x="1881195" y="75134"/>
                  </a:lnTo>
                  <a:lnTo>
                    <a:pt x="1915812" y="105593"/>
                  </a:lnTo>
                  <a:lnTo>
                    <a:pt x="1946294" y="140184"/>
                  </a:lnTo>
                  <a:lnTo>
                    <a:pt x="1972206" y="178474"/>
                  </a:lnTo>
                  <a:lnTo>
                    <a:pt x="1993115" y="220030"/>
                  </a:lnTo>
                  <a:lnTo>
                    <a:pt x="2008587" y="264417"/>
                  </a:lnTo>
                  <a:lnTo>
                    <a:pt x="2018189" y="311204"/>
                  </a:lnTo>
                  <a:lnTo>
                    <a:pt x="2021485" y="359956"/>
                  </a:lnTo>
                  <a:lnTo>
                    <a:pt x="2021458" y="1726255"/>
                  </a:lnTo>
                  <a:lnTo>
                    <a:pt x="2018189" y="1774695"/>
                  </a:lnTo>
                  <a:lnTo>
                    <a:pt x="2008587" y="1821559"/>
                  </a:lnTo>
                  <a:lnTo>
                    <a:pt x="1993115" y="1866010"/>
                  </a:lnTo>
                  <a:lnTo>
                    <a:pt x="1972206" y="1907617"/>
                  </a:lnTo>
                  <a:lnTo>
                    <a:pt x="1946294" y="1945947"/>
                  </a:lnTo>
                  <a:lnTo>
                    <a:pt x="1915755" y="1980618"/>
                  </a:lnTo>
                  <a:lnTo>
                    <a:pt x="1881152" y="2011076"/>
                  </a:lnTo>
                  <a:lnTo>
                    <a:pt x="1842846" y="2036969"/>
                  </a:lnTo>
                  <a:lnTo>
                    <a:pt x="1840524" y="2038136"/>
                  </a:lnTo>
                  <a:close/>
                </a:path>
              </a:pathLst>
            </a:custGeom>
            <a:solidFill>
              <a:srgbClr val="FFA204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28" name="object 2"/>
          <p:cNvSpPr txBox="1"/>
          <p:nvPr/>
        </p:nvSpPr>
        <p:spPr>
          <a:xfrm>
            <a:off x="374650" y="1235075"/>
            <a:ext cx="16078200" cy="448200"/>
          </a:xfrm>
          <a:prstGeom prst="rect">
            <a:avLst/>
          </a:prstGeom>
        </p:spPr>
        <p:txBody>
          <a:bodyPr vert="horz" wrap="square" lIns="0" tIns="1714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35"/>
              </a:spcBef>
            </a:pPr>
            <a:r>
              <a:rPr sz="2800" b="1" spc="55" dirty="0">
                <a:solidFill>
                  <a:srgbClr val="2B2E30"/>
                </a:solidFill>
                <a:latin typeface="Verdana"/>
                <a:cs typeface="Verdana"/>
              </a:rPr>
              <a:t>РАСТЁМ </a:t>
            </a:r>
            <a:r>
              <a:rPr lang="ru-RU" sz="2800" b="1" spc="65" dirty="0" smtClean="0">
                <a:solidFill>
                  <a:srgbClr val="2B2E30"/>
                </a:solidFill>
                <a:latin typeface="Verdana"/>
                <a:cs typeface="Verdana"/>
              </a:rPr>
              <a:t>С ЯКУТИЕЙ</a:t>
            </a:r>
            <a:r>
              <a:rPr sz="2800" b="1" spc="35" dirty="0" smtClean="0">
                <a:solidFill>
                  <a:srgbClr val="2B2E30"/>
                </a:solidFill>
                <a:latin typeface="Verdana"/>
                <a:cs typeface="Verdana"/>
              </a:rPr>
              <a:t> </a:t>
            </a:r>
            <a:r>
              <a:rPr sz="2800" b="1" spc="30" dirty="0">
                <a:solidFill>
                  <a:srgbClr val="2B2E30"/>
                </a:solidFill>
                <a:latin typeface="Verdana"/>
                <a:cs typeface="Verdana"/>
              </a:rPr>
              <a:t>—</a:t>
            </a:r>
            <a:r>
              <a:rPr sz="2800" b="1" spc="35" dirty="0">
                <a:solidFill>
                  <a:srgbClr val="2B2E30"/>
                </a:solidFill>
                <a:latin typeface="Verdana"/>
                <a:cs typeface="Verdana"/>
              </a:rPr>
              <a:t> </a:t>
            </a:r>
            <a:r>
              <a:rPr lang="ru-RU" sz="2800" spc="70" dirty="0" smtClean="0">
                <a:solidFill>
                  <a:srgbClr val="2B2E30"/>
                </a:solidFill>
                <a:latin typeface="Verdana"/>
                <a:cs typeface="Verdana"/>
              </a:rPr>
              <a:t>РЕСПУБЛИКАНСКИЙ</a:t>
            </a:r>
            <a:r>
              <a:rPr sz="2800" spc="55" dirty="0" smtClean="0">
                <a:solidFill>
                  <a:srgbClr val="2B2E30"/>
                </a:solidFill>
                <a:latin typeface="Verdana"/>
                <a:cs typeface="Verdana"/>
              </a:rPr>
              <a:t> </a:t>
            </a:r>
            <a:r>
              <a:rPr sz="2800" spc="60" dirty="0">
                <a:solidFill>
                  <a:srgbClr val="2B2E30"/>
                </a:solidFill>
                <a:latin typeface="Verdana"/>
                <a:cs typeface="Verdana"/>
              </a:rPr>
              <a:t>ПРОЕКТ</a:t>
            </a:r>
            <a:r>
              <a:rPr sz="2800" spc="65" dirty="0">
                <a:solidFill>
                  <a:srgbClr val="2B2E30"/>
                </a:solidFill>
                <a:latin typeface="Verdana"/>
                <a:cs typeface="Verdana"/>
              </a:rPr>
              <a:t> </a:t>
            </a:r>
            <a:r>
              <a:rPr sz="2800" spc="70" dirty="0">
                <a:solidFill>
                  <a:srgbClr val="2B2E30"/>
                </a:solidFill>
                <a:latin typeface="Verdana"/>
                <a:cs typeface="Verdana"/>
              </a:rPr>
              <a:t>ИССЛЕДОВАНИЯ ДЕТСТВА</a:t>
            </a:r>
            <a:endParaRPr sz="2800" dirty="0">
              <a:latin typeface="Verdana"/>
              <a:cs typeface="Verdana"/>
            </a:endParaRPr>
          </a:p>
        </p:txBody>
      </p:sp>
    </p:spTree>
    <p:extLst>
      <p:ext uri="{BB962C8B-B14F-4D97-AF65-F5344CB8AC3E}">
        <p14:creationId xmlns:p14="http://schemas.microsoft.com/office/powerpoint/2010/main" val="1574381040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BC6D4812-EC67-20BB-6D00-0FDE7D7CF79C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3616" y="10369550"/>
            <a:ext cx="1219200" cy="812800"/>
          </a:xfrm>
          <a:prstGeom prst="rect">
            <a:avLst/>
          </a:prstGeom>
        </p:spPr>
      </p:pic>
      <p:pic>
        <p:nvPicPr>
          <p:cNvPr id="10" name="Рисунок 9">
            <a:extLst>
              <a:ext uri="{FF2B5EF4-FFF2-40B4-BE49-F238E27FC236}">
                <a16:creationId xmlns:a16="http://schemas.microsoft.com/office/drawing/2014/main" id="{7E82EC4D-867E-DBAD-6141-D13E0F82C93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794367" y="8087553"/>
            <a:ext cx="2847134" cy="2847134"/>
          </a:xfrm>
          <a:prstGeom prst="rect">
            <a:avLst/>
          </a:prstGeom>
        </p:spPr>
      </p:pic>
      <p:sp>
        <p:nvSpPr>
          <p:cNvPr id="11" name="TextBox 10">
            <a:extLst>
              <a:ext uri="{FF2B5EF4-FFF2-40B4-BE49-F238E27FC236}">
                <a16:creationId xmlns:a16="http://schemas.microsoft.com/office/drawing/2014/main" id="{113C93C9-44DC-101E-7E72-EF32D5739669}"/>
              </a:ext>
            </a:extLst>
          </p:cNvPr>
          <p:cNvSpPr txBox="1"/>
          <p:nvPr/>
        </p:nvSpPr>
        <p:spPr>
          <a:xfrm>
            <a:off x="1007974" y="10360451"/>
            <a:ext cx="1150620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4800" b="1" i="0" dirty="0">
                <a:solidFill>
                  <a:schemeClr val="accent2">
                    <a:lumMod val="75000"/>
                  </a:schemeClr>
                </a:solidFill>
                <a:effectLst/>
              </a:rPr>
              <a:t>Телеграмм </a:t>
            </a:r>
            <a:r>
              <a:rPr lang="ru-RU" sz="4800" b="1" i="0" dirty="0" smtClean="0">
                <a:solidFill>
                  <a:schemeClr val="accent2">
                    <a:lumMod val="75000"/>
                  </a:schemeClr>
                </a:solidFill>
                <a:effectLst/>
              </a:rPr>
              <a:t>канал федерального проекта</a:t>
            </a:r>
            <a:endParaRPr lang="ru-RU" sz="4800" b="1" dirty="0">
              <a:solidFill>
                <a:schemeClr val="accent2">
                  <a:lumMod val="75000"/>
                </a:schemeClr>
              </a:solidFill>
            </a:endParaRPr>
          </a:p>
        </p:txBody>
      </p:sp>
      <p:pic>
        <p:nvPicPr>
          <p:cNvPr id="13" name="Рисунок 12" descr="Изображение выглядит как текст&#10;&#10;Автоматически созданное описание">
            <a:extLst>
              <a:ext uri="{FF2B5EF4-FFF2-40B4-BE49-F238E27FC236}">
                <a16:creationId xmlns:a16="http://schemas.microsoft.com/office/drawing/2014/main" id="{E941ECC8-9234-90CC-FB47-F76456AF82E4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109" y="1692275"/>
            <a:ext cx="5263285" cy="7391400"/>
          </a:xfrm>
          <a:prstGeom prst="rect">
            <a:avLst/>
          </a:prstGeom>
        </p:spPr>
      </p:pic>
      <p:pic>
        <p:nvPicPr>
          <p:cNvPr id="6" name="Рисунок 5" descr="Изображение выглядит как текст&#10;&#10;Автоматически созданное описание">
            <a:extLst>
              <a:ext uri="{FF2B5EF4-FFF2-40B4-BE49-F238E27FC236}">
                <a16:creationId xmlns:a16="http://schemas.microsoft.com/office/drawing/2014/main" id="{E4F014FC-D09C-DF99-D0B2-EDE98E9D5526}"/>
              </a:ext>
            </a:extLst>
          </p:cNvPr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4395" r="1880" b="4235"/>
          <a:stretch/>
        </p:blipFill>
        <p:spPr>
          <a:xfrm>
            <a:off x="3219005" y="0"/>
            <a:ext cx="7390364" cy="8812480"/>
          </a:xfrm>
          <a:prstGeom prst="rect">
            <a:avLst/>
          </a:prstGeom>
        </p:spPr>
      </p:pic>
      <p:pic>
        <p:nvPicPr>
          <p:cNvPr id="17" name="Рисунок 16">
            <a:extLst>
              <a:ext uri="{FF2B5EF4-FFF2-40B4-BE49-F238E27FC236}">
                <a16:creationId xmlns:a16="http://schemas.microsoft.com/office/drawing/2014/main" id="{EC5A9B74-429A-329C-8309-35C5658A2D6E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142725" y="2516157"/>
            <a:ext cx="7189044" cy="8136633"/>
          </a:xfrm>
          <a:prstGeom prst="rect">
            <a:avLst/>
          </a:prstGeom>
        </p:spPr>
      </p:pic>
      <p:pic>
        <p:nvPicPr>
          <p:cNvPr id="5" name="Рисунок 4" descr="Изображение выглядит как текст&#10;&#10;Автоматически созданное описание">
            <a:extLst>
              <a:ext uri="{FF2B5EF4-FFF2-40B4-BE49-F238E27FC236}">
                <a16:creationId xmlns:a16="http://schemas.microsoft.com/office/drawing/2014/main" id="{0F6AA003-C3FD-66BC-E302-B694E7466645}"/>
              </a:ext>
            </a:extLst>
          </p:cNvPr>
          <p:cNvPicPr>
            <a:picLocks noChangeAspect="1"/>
          </p:cNvPicPr>
          <p:nvPr/>
        </p:nvPicPr>
        <p:blipFill rotWithShape="1"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921" t="8902" r="59009" b="2924"/>
          <a:stretch/>
        </p:blipFill>
        <p:spPr>
          <a:xfrm>
            <a:off x="14090650" y="67706"/>
            <a:ext cx="6013450" cy="7391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82269856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1378</TotalTime>
  <Words>552</Words>
  <Application>Microsoft Office PowerPoint</Application>
  <PresentationFormat>Произвольный</PresentationFormat>
  <Paragraphs>142</Paragraphs>
  <Slides>13</Slides>
  <Notes>9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8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13</vt:i4>
      </vt:variant>
    </vt:vector>
  </HeadingPairs>
  <TitlesOfParts>
    <vt:vector size="22" baseType="lpstr">
      <vt:lpstr>Arial</vt:lpstr>
      <vt:lpstr>Arial Black</vt:lpstr>
      <vt:lpstr>Arial Narrow</vt:lpstr>
      <vt:lpstr>Calibri</vt:lpstr>
      <vt:lpstr>Times New Roman</vt:lpstr>
      <vt:lpstr>Verdana</vt:lpstr>
      <vt:lpstr>Wingdings</vt:lpstr>
      <vt:lpstr>Wingdings 3</vt:lpstr>
      <vt:lpstr>Office Theme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Организация диагностической работы: 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&lt;CFF0E5E7E5EDF2E0F6E8FF202D20D0E0F1F2B8EC20E2ECE5F1F2E52E696E6464&gt;</dc:title>
  <dc:creator>Nalex</dc:creator>
  <cp:lastModifiedBy>user</cp:lastModifiedBy>
  <cp:revision>94</cp:revision>
  <dcterms:created xsi:type="dcterms:W3CDTF">2021-06-06T17:10:29Z</dcterms:created>
  <dcterms:modified xsi:type="dcterms:W3CDTF">2022-10-17T00:53:46Z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reated">
    <vt:filetime>2021-06-06T00:00:00Z</vt:filetime>
  </property>
  <property fmtid="{D5CDD505-2E9C-101B-9397-08002B2CF9AE}" pid="3" name="Creator">
    <vt:lpwstr>PScript5.dll Version 5.2.2</vt:lpwstr>
  </property>
  <property fmtid="{D5CDD505-2E9C-101B-9397-08002B2CF9AE}" pid="4" name="LastSaved">
    <vt:filetime>2021-06-06T00:00:00Z</vt:filetime>
  </property>
</Properties>
</file>